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4"/>
  </p:notesMasterIdLst>
  <p:handoutMasterIdLst>
    <p:handoutMasterId r:id="rId15"/>
  </p:handoutMasterIdLst>
  <p:sldIdLst>
    <p:sldId id="279" r:id="rId5"/>
    <p:sldId id="280" r:id="rId6"/>
    <p:sldId id="281" r:id="rId7"/>
    <p:sldId id="282" r:id="rId8"/>
    <p:sldId id="283" r:id="rId9"/>
    <p:sldId id="284" r:id="rId10"/>
    <p:sldId id="286" r:id="rId11"/>
    <p:sldId id="288" r:id="rId12"/>
    <p:sldId id="287" r:id="rId1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1" d="100"/>
          <a:sy n="61" d="100"/>
        </p:scale>
        <p:origin x="1220" y="64"/>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3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32456-4FF3-435F-B03B-B8D0CE646C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AAF674-F26D-473E-9D53-48E35C0805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8871CB-7D37-4FAB-B9ED-4377A4D8FB20}" type="datetimeFigureOut">
              <a:rPr lang="en-US" smtClean="0"/>
              <a:t>10/24/2023</a:t>
            </a:fld>
            <a:endParaRPr lang="en-US" dirty="0"/>
          </a:p>
        </p:txBody>
      </p:sp>
      <p:sp>
        <p:nvSpPr>
          <p:cNvPr id="4" name="Footer Placeholder 3">
            <a:extLst>
              <a:ext uri="{FF2B5EF4-FFF2-40B4-BE49-F238E27FC236}">
                <a16:creationId xmlns:a16="http://schemas.microsoft.com/office/drawing/2014/main" id="{B845A715-4835-402B-BB1A-CF0CABC04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86AE5A0-5322-48C1-AAD9-D4F92B3C7E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8DA370-3937-44ED-9988-7642B6F3E4B2}" type="slidenum">
              <a:rPr lang="en-US" smtClean="0"/>
              <a:t>‹#›</a:t>
            </a:fld>
            <a:endParaRPr lang="en-US" dirty="0"/>
          </a:p>
        </p:txBody>
      </p:sp>
    </p:spTree>
    <p:extLst>
      <p:ext uri="{BB962C8B-B14F-4D97-AF65-F5344CB8AC3E}">
        <p14:creationId xmlns:p14="http://schemas.microsoft.com/office/powerpoint/2010/main" val="118786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EEF79-99CC-4F81-B4D6-D8238D76DBFC}" type="datetimeFigureOut">
              <a:rPr lang="en-US" smtClean="0"/>
              <a:t>10/24/2023</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C5344-2AF1-4DB7-89C3-3B38D8B6B998}" type="slidenum">
              <a:rPr lang="en-US" smtClean="0"/>
              <a:t>‹#›</a:t>
            </a:fld>
            <a:endParaRPr lang="en-US" dirty="0"/>
          </a:p>
        </p:txBody>
      </p:sp>
    </p:spTree>
    <p:extLst>
      <p:ext uri="{BB962C8B-B14F-4D97-AF65-F5344CB8AC3E}">
        <p14:creationId xmlns:p14="http://schemas.microsoft.com/office/powerpoint/2010/main" val="38709453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92900" y="3497200"/>
            <a:ext cx="9064119" cy="3745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9311" y="1122680"/>
            <a:ext cx="8788727" cy="1705490"/>
          </a:xfrm>
          <a:effectLst/>
        </p:spPr>
        <p:txBody>
          <a:bodyPr anchor="b">
            <a:normAutofit/>
          </a:bodyPr>
          <a:lstStyle>
            <a:lvl1pPr>
              <a:defRPr sz="396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39311" y="2828171"/>
            <a:ext cx="8788727" cy="669030"/>
          </a:xfrm>
        </p:spPr>
        <p:txBody>
          <a:bodyPr anchor="t">
            <a:normAutofit/>
          </a:bodyPr>
          <a:lstStyle>
            <a:lvl1pPr marL="0" indent="0" algn="l">
              <a:buNone/>
              <a:defRPr sz="1760" cap="all">
                <a:solidFill>
                  <a:schemeClr val="accent2"/>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32EBECA-3212-4A5B-B9AF-C03EDE72AD91}" type="datetimeFigureOut">
              <a:rPr lang="en-US" smtClean="0"/>
              <a:t>10/24/2023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55978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92902" y="679689"/>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309021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292341" y="679689"/>
            <a:ext cx="2263139" cy="65925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292341" y="765822"/>
            <a:ext cx="1653435" cy="58741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39312" y="765822"/>
            <a:ext cx="6514430" cy="58741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19781" y="6750288"/>
            <a:ext cx="1042439" cy="413808"/>
          </a:xfrm>
        </p:spPr>
        <p:txBody>
          <a:bodyPr/>
          <a:lstStyle>
            <a:lvl1pPr>
              <a:defRPr>
                <a:solidFill>
                  <a:schemeClr val="accent1">
                    <a:lumMod val="75000"/>
                    <a:lumOff val="25000"/>
                  </a:schemeClr>
                </a:solidFill>
              </a:defRPr>
            </a:lvl1pPr>
          </a:lstStyle>
          <a:p>
            <a:fld id="{B32EBECA-3212-4A5B-B9AF-C03EDE72AD91}" type="datetimeFigureOut">
              <a:rPr lang="en-US" smtClean="0"/>
              <a:t>10/24/2023</a:t>
            </a:fld>
            <a:endParaRPr lang="en-US" dirty="0"/>
          </a:p>
        </p:txBody>
      </p:sp>
      <p:sp>
        <p:nvSpPr>
          <p:cNvPr id="5" name="Footer Placeholder 4"/>
          <p:cNvSpPr>
            <a:spLocks noGrp="1"/>
          </p:cNvSpPr>
          <p:nvPr>
            <p:ph type="ftr" sz="quarter" idx="11"/>
          </p:nvPr>
        </p:nvSpPr>
        <p:spPr>
          <a:xfrm>
            <a:off x="639312" y="6745385"/>
            <a:ext cx="6514430" cy="413808"/>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132526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1084-4980-48F0-8491-4EDFEE9DBC1D}"/>
              </a:ext>
            </a:extLst>
          </p:cNvPr>
          <p:cNvSpPr>
            <a:spLocks noGrp="1"/>
          </p:cNvSpPr>
          <p:nvPr>
            <p:ph type="title" hasCustomPrompt="1"/>
          </p:nvPr>
        </p:nvSpPr>
        <p:spPr>
          <a:xfrm>
            <a:off x="451703" y="154727"/>
            <a:ext cx="9154994" cy="1502305"/>
          </a:xfrm>
        </p:spPr>
        <p:txBody>
          <a:bodyPr>
            <a:normAutofit/>
          </a:bodyPr>
          <a:lstStyle>
            <a:lvl1pPr algn="ctr">
              <a:defRPr sz="4800" b="1"/>
            </a:lvl1pPr>
          </a:lstStyle>
          <a:p>
            <a:r>
              <a:rPr lang="en-US" dirty="0"/>
              <a:t>CLICK TO EDIT MASTER TITLE STYLE</a:t>
            </a:r>
          </a:p>
        </p:txBody>
      </p:sp>
      <p:sp>
        <p:nvSpPr>
          <p:cNvPr id="3" name="Date Placeholder 2">
            <a:extLst>
              <a:ext uri="{FF2B5EF4-FFF2-40B4-BE49-F238E27FC236}">
                <a16:creationId xmlns:a16="http://schemas.microsoft.com/office/drawing/2014/main" id="{637EDC26-1C8A-49E6-8649-DC237393B93C}"/>
              </a:ext>
            </a:extLst>
          </p:cNvPr>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4" name="Footer Placeholder 3">
            <a:extLst>
              <a:ext uri="{FF2B5EF4-FFF2-40B4-BE49-F238E27FC236}">
                <a16:creationId xmlns:a16="http://schemas.microsoft.com/office/drawing/2014/main" id="{939BE249-3B9F-4033-B1C5-264A0EBCF7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E5DA54-7512-48DD-9777-1C5EF5EA8231}"/>
              </a:ext>
            </a:extLst>
          </p:cNvPr>
          <p:cNvSpPr>
            <a:spLocks noGrp="1"/>
          </p:cNvSpPr>
          <p:nvPr>
            <p:ph type="sldNum" sz="quarter" idx="12"/>
          </p:nvPr>
        </p:nvSpPr>
        <p:spPr/>
        <p:txBody>
          <a:bodyPr/>
          <a:lstStyle/>
          <a:p>
            <a:fld id="{6DB7BE8F-0DAB-48BB-B5ED-43D873A94FC9}" type="slidenum">
              <a:rPr lang="en-US" smtClean="0"/>
              <a:t>‹#›</a:t>
            </a:fld>
            <a:endParaRPr lang="en-US" dirty="0"/>
          </a:p>
        </p:txBody>
      </p:sp>
      <p:sp>
        <p:nvSpPr>
          <p:cNvPr id="7" name="Picture Placeholder 6">
            <a:extLst>
              <a:ext uri="{FF2B5EF4-FFF2-40B4-BE49-F238E27FC236}">
                <a16:creationId xmlns:a16="http://schemas.microsoft.com/office/drawing/2014/main" id="{7AFF38DF-3722-4EE9-AE05-26B3C0799424}"/>
              </a:ext>
            </a:extLst>
          </p:cNvPr>
          <p:cNvSpPr>
            <a:spLocks noGrp="1"/>
          </p:cNvSpPr>
          <p:nvPr>
            <p:ph type="pic" sz="quarter" idx="13"/>
          </p:nvPr>
        </p:nvSpPr>
        <p:spPr>
          <a:xfrm>
            <a:off x="451703" y="1543006"/>
            <a:ext cx="6163056" cy="5815584"/>
          </a:xfrm>
        </p:spPr>
        <p:txBody>
          <a:bodyPr anchor="ctr"/>
          <a:lstStyle>
            <a:lvl1pPr marL="0" indent="0" algn="ctr">
              <a:buNone/>
              <a:defRPr/>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2F9E3191-4C97-4E96-BDCA-9CFAAF733D60}"/>
              </a:ext>
            </a:extLst>
          </p:cNvPr>
          <p:cNvSpPr>
            <a:spLocks noGrp="1"/>
          </p:cNvSpPr>
          <p:nvPr>
            <p:ph type="body" sz="quarter" idx="14" hasCustomPrompt="1"/>
          </p:nvPr>
        </p:nvSpPr>
        <p:spPr>
          <a:xfrm>
            <a:off x="6726238" y="1543006"/>
            <a:ext cx="3244850" cy="5815583"/>
          </a:xfrm>
        </p:spPr>
        <p:txBody>
          <a:bodyPr anchor="ctr">
            <a:normAutofit/>
          </a:bodyPr>
          <a:lstStyle>
            <a:lvl1pPr marL="0" indent="0">
              <a:buNone/>
              <a:defRPr sz="2400"/>
            </a:lvl1pPr>
            <a:lvl2pPr marL="377190" indent="0">
              <a:buNone/>
              <a:defRPr/>
            </a:lvl2pPr>
            <a:lvl3pPr marL="754380" indent="0">
              <a:buNone/>
              <a:defRPr/>
            </a:lvl3pPr>
            <a:lvl4pPr marL="1131570" indent="0">
              <a:buNone/>
              <a:defRPr/>
            </a:lvl4pPr>
            <a:lvl5pPr marL="1508760" indent="0">
              <a:buNone/>
              <a:defRPr/>
            </a:lvl5pPr>
          </a:lstStyle>
          <a:p>
            <a:pPr lvl="0"/>
            <a:r>
              <a:rPr lang="en-US" dirty="0"/>
              <a:t>Click to add text </a:t>
            </a:r>
          </a:p>
        </p:txBody>
      </p:sp>
    </p:spTree>
    <p:extLst>
      <p:ext uri="{BB962C8B-B14F-4D97-AF65-F5344CB8AC3E}">
        <p14:creationId xmlns:p14="http://schemas.microsoft.com/office/powerpoint/2010/main" val="353463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50876" y="116586"/>
            <a:ext cx="9756648" cy="753922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50876" y="116587"/>
            <a:ext cx="9756648" cy="768604"/>
          </a:xfrm>
        </p:spPr>
        <p:txBody>
          <a:bodyPr anchor="t">
            <a:normAutofit/>
          </a:bodyPr>
          <a:lstStyle>
            <a:lvl1pPr algn="ctr">
              <a:defRPr sz="1980"/>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76771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92902" y="679689"/>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9311" y="2525071"/>
            <a:ext cx="8788727" cy="4114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429424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97911" y="5827570"/>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9313" y="3441449"/>
            <a:ext cx="8788726" cy="1705490"/>
          </a:xfrm>
        </p:spPr>
        <p:txBody>
          <a:bodyPr anchor="b">
            <a:normAutofit/>
          </a:bodyPr>
          <a:lstStyle>
            <a:lvl1pPr algn="l">
              <a:defRPr sz="396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9313" y="5146939"/>
            <a:ext cx="8788726" cy="680630"/>
          </a:xfrm>
        </p:spPr>
        <p:txBody>
          <a:bodyPr anchor="t">
            <a:normAutofit/>
          </a:bodyPr>
          <a:lstStyle>
            <a:lvl1pPr marL="0" indent="0" algn="l">
              <a:buNone/>
              <a:defRPr sz="1980" cap="all">
                <a:solidFill>
                  <a:schemeClr val="accent2"/>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32EBECA-3212-4A5B-B9AF-C03EDE72AD91}" type="datetimeFigureOut">
              <a:rPr lang="en-US" smtClean="0"/>
              <a:t>10/24/2023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373343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92902" y="679689"/>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9312" y="2525070"/>
            <a:ext cx="4289480" cy="411745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29610" y="2525071"/>
            <a:ext cx="4298428" cy="411745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328525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92902" y="679689"/>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5941" y="2525070"/>
            <a:ext cx="3952850" cy="653097"/>
          </a:xfrm>
        </p:spPr>
        <p:txBody>
          <a:bodyPr anchor="b">
            <a:noAutofit/>
          </a:bodyPr>
          <a:lstStyle>
            <a:lvl1pPr marL="0" indent="0">
              <a:buNone/>
              <a:defRPr sz="2420" b="0">
                <a:solidFill>
                  <a:schemeClr val="accent2"/>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39312" y="3316192"/>
            <a:ext cx="4289480" cy="3326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6239" y="2525070"/>
            <a:ext cx="3961799" cy="653097"/>
          </a:xfrm>
        </p:spPr>
        <p:txBody>
          <a:bodyPr anchor="b">
            <a:noAutofit/>
          </a:bodyPr>
          <a:lstStyle>
            <a:lvl1pPr marL="0" indent="0">
              <a:buNone/>
              <a:defRPr sz="2420" b="0">
                <a:solidFill>
                  <a:schemeClr val="accent2"/>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129610" y="3316192"/>
            <a:ext cx="4298428" cy="3326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309914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92902" y="679689"/>
            <a:ext cx="9062578" cy="14266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77874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10136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97911" y="5827570"/>
            <a:ext cx="9062578" cy="14446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9488" y="5963936"/>
            <a:ext cx="3890288" cy="781449"/>
          </a:xfrm>
        </p:spPr>
        <p:txBody>
          <a:bodyPr anchor="ctr"/>
          <a:lstStyle>
            <a:lvl1pPr algn="l">
              <a:defRPr sz="22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91039" y="681360"/>
            <a:ext cx="9064440" cy="4765440"/>
          </a:xfrm>
        </p:spPr>
        <p:txBody>
          <a:bodyPr anchor="ctr">
            <a:normAutofit/>
          </a:bodyPr>
          <a:lstStyle>
            <a:lvl1pPr>
              <a:defRPr sz="2200">
                <a:solidFill>
                  <a:schemeClr val="tx2"/>
                </a:solidFill>
              </a:defRPr>
            </a:lvl1pPr>
            <a:lvl2pPr>
              <a:defRPr sz="1980">
                <a:solidFill>
                  <a:schemeClr val="tx2"/>
                </a:solidFill>
              </a:defRPr>
            </a:lvl2pPr>
            <a:lvl3pPr>
              <a:defRPr sz="1760">
                <a:solidFill>
                  <a:schemeClr val="tx2"/>
                </a:solidFill>
              </a:defRPr>
            </a:lvl3pPr>
            <a:lvl4pPr>
              <a:defRPr sz="1540">
                <a:solidFill>
                  <a:schemeClr val="tx2"/>
                </a:solidFill>
              </a:defRPr>
            </a:lvl4pPr>
            <a:lvl5pPr>
              <a:defRPr sz="1540">
                <a:solidFill>
                  <a:schemeClr val="tx2"/>
                </a:solidFill>
              </a:defRPr>
            </a:lvl5pPr>
            <a:lvl6pPr>
              <a:defRPr sz="1540">
                <a:solidFill>
                  <a:schemeClr val="tx2"/>
                </a:solidFill>
              </a:defRPr>
            </a:lvl6pPr>
            <a:lvl7pPr>
              <a:defRPr sz="1540">
                <a:solidFill>
                  <a:schemeClr val="tx2"/>
                </a:solidFill>
              </a:defRPr>
            </a:lvl7pPr>
            <a:lvl8pPr>
              <a:defRPr sz="1540">
                <a:solidFill>
                  <a:schemeClr val="tx2"/>
                </a:solidFill>
              </a:defRPr>
            </a:lvl8pPr>
            <a:lvl9pPr>
              <a:defRPr sz="154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36179" y="5963935"/>
            <a:ext cx="4691860" cy="781450"/>
          </a:xfrm>
        </p:spPr>
        <p:txBody>
          <a:bodyPr anchor="ctr">
            <a:normAutofit/>
          </a:bodyPr>
          <a:lstStyle>
            <a:lvl1pPr marL="0" indent="0" algn="r">
              <a:buNone/>
              <a:defRPr sz="1210">
                <a:solidFill>
                  <a:schemeClr val="bg1"/>
                </a:solidFill>
              </a:defRPr>
            </a:lvl1pPr>
            <a:lvl2pPr marL="502920" indent="0">
              <a:buNone/>
              <a:defRPr sz="121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32EBECA-3212-4A5B-B9AF-C03EDE72AD91}" type="datetimeFigureOut">
              <a:rPr lang="en-US" smtClean="0"/>
              <a:t>10/24/2023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51040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311" y="5319174"/>
            <a:ext cx="8788727" cy="642303"/>
          </a:xfrm>
        </p:spPr>
        <p:txBody>
          <a:bodyPr anchor="b">
            <a:normAutofit/>
          </a:bodyPr>
          <a:lstStyle>
            <a:lvl1pPr algn="l">
              <a:defRPr sz="264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92902" y="679688"/>
            <a:ext cx="9062577" cy="4031552"/>
          </a:xfrm>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639311" y="5961477"/>
            <a:ext cx="8788727" cy="678494"/>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32EBECA-3212-4A5B-B9AF-C03EDE72AD91}" type="datetimeFigureOut">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144028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9311" y="779138"/>
            <a:ext cx="8788727" cy="12277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39311" y="2525070"/>
            <a:ext cx="8788727" cy="411490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15260" y="6750288"/>
            <a:ext cx="2346960" cy="413808"/>
          </a:xfrm>
          <a:prstGeom prst="rect">
            <a:avLst/>
          </a:prstGeom>
        </p:spPr>
        <p:txBody>
          <a:bodyPr vert="horz" lIns="91440" tIns="45720" rIns="91440" bIns="45720" rtlCol="0" anchor="ctr"/>
          <a:lstStyle>
            <a:lvl1pPr algn="r">
              <a:defRPr sz="990">
                <a:solidFill>
                  <a:schemeClr val="accent2"/>
                </a:solidFill>
              </a:defRPr>
            </a:lvl1pPr>
          </a:lstStyle>
          <a:p>
            <a:fld id="{B32EBECA-3212-4A5B-B9AF-C03EDE72AD91}" type="datetimeFigureOut">
              <a:rPr lang="en-US" smtClean="0"/>
              <a:t>10/24/2023</a:t>
            </a:fld>
            <a:endParaRPr lang="en-US" dirty="0"/>
          </a:p>
        </p:txBody>
      </p:sp>
      <p:sp>
        <p:nvSpPr>
          <p:cNvPr id="5" name="Footer Placeholder 4"/>
          <p:cNvSpPr>
            <a:spLocks noGrp="1"/>
          </p:cNvSpPr>
          <p:nvPr>
            <p:ph type="ftr" sz="quarter" idx="3"/>
          </p:nvPr>
        </p:nvSpPr>
        <p:spPr>
          <a:xfrm>
            <a:off x="639312" y="6745385"/>
            <a:ext cx="5357644" cy="413808"/>
          </a:xfrm>
          <a:prstGeom prst="rect">
            <a:avLst/>
          </a:prstGeom>
        </p:spPr>
        <p:txBody>
          <a:bodyPr vert="horz" lIns="91440" tIns="45720" rIns="91440" bIns="45720" rtlCol="0" anchor="ctr"/>
          <a:lstStyle>
            <a:lvl1pPr algn="l">
              <a:defRPr sz="99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8580524" y="6750288"/>
            <a:ext cx="847515" cy="413808"/>
          </a:xfrm>
          <a:prstGeom prst="rect">
            <a:avLst/>
          </a:prstGeom>
        </p:spPr>
        <p:txBody>
          <a:bodyPr vert="horz" lIns="91440" tIns="45720" rIns="91440" bIns="45720" rtlCol="0" anchor="ctr"/>
          <a:lstStyle>
            <a:lvl1pPr algn="r">
              <a:defRPr sz="990">
                <a:solidFill>
                  <a:schemeClr val="accent2"/>
                </a:solidFill>
              </a:defRPr>
            </a:lvl1pPr>
          </a:lstStyle>
          <a:p>
            <a:fld id="{6DB7BE8F-0DAB-48BB-B5ED-43D873A94FC9}" type="slidenum">
              <a:rPr lang="en-US" smtClean="0"/>
              <a:t>‹#›</a:t>
            </a:fld>
            <a:endParaRPr lang="en-US" dirty="0"/>
          </a:p>
        </p:txBody>
      </p:sp>
      <p:sp>
        <p:nvSpPr>
          <p:cNvPr id="9" name="Rectangle 8"/>
          <p:cNvSpPr/>
          <p:nvPr/>
        </p:nvSpPr>
        <p:spPr>
          <a:xfrm>
            <a:off x="492901" y="500168"/>
            <a:ext cx="2991900" cy="122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573601" y="500168"/>
            <a:ext cx="2981880" cy="122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538261" y="500168"/>
            <a:ext cx="2981880" cy="122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93385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defTabSz="502920" rtl="0" eaLnBrk="1" latinLnBrk="0" hangingPunct="1">
        <a:spcBef>
          <a:spcPct val="0"/>
        </a:spcBef>
        <a:buNone/>
        <a:defRPr sz="308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6600" indent="-33660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980" kern="1200">
          <a:solidFill>
            <a:schemeClr val="tx2"/>
          </a:solidFill>
          <a:latin typeface="+mn-lt"/>
          <a:ea typeface="+mn-ea"/>
          <a:cs typeface="+mn-cs"/>
        </a:defRPr>
      </a:lvl1pPr>
      <a:lvl2pPr marL="693000" indent="-33660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760" kern="1200">
          <a:solidFill>
            <a:schemeClr val="tx2"/>
          </a:solidFill>
          <a:latin typeface="+mn-lt"/>
          <a:ea typeface="+mn-ea"/>
          <a:cs typeface="+mn-cs"/>
        </a:defRPr>
      </a:lvl2pPr>
      <a:lvl3pPr marL="990000" indent="-29700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540" kern="1200">
          <a:solidFill>
            <a:schemeClr val="tx2"/>
          </a:solidFill>
          <a:latin typeface="+mn-lt"/>
          <a:ea typeface="+mn-ea"/>
          <a:cs typeface="+mn-cs"/>
        </a:defRPr>
      </a:lvl3pPr>
      <a:lvl4pPr marL="1366200" indent="-25740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4pPr>
      <a:lvl5pPr marL="1762200" indent="-25740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5pPr>
      <a:lvl6pPr marL="2090000" indent="-25146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6pPr>
      <a:lvl7pPr marL="2420000" indent="-25146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7pPr>
      <a:lvl8pPr marL="2750000" indent="-25146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8pPr>
      <a:lvl9pPr marL="3080000" indent="-251460" algn="l" defTabSz="502920" rtl="0" eaLnBrk="1" latinLnBrk="0" hangingPunct="1">
        <a:spcBef>
          <a:spcPct val="20000"/>
        </a:spcBef>
        <a:spcAft>
          <a:spcPts val="660"/>
        </a:spcAft>
        <a:buClr>
          <a:schemeClr val="accent2"/>
        </a:buClr>
        <a:buSzPct val="92000"/>
        <a:buFont typeface="Wingdings 2" panose="05020102010507070707" pitchFamily="18" charset="2"/>
        <a:buChar char=""/>
        <a:defRPr sz="1320" kern="1200">
          <a:solidFill>
            <a:schemeClr val="tx2"/>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F2F8FE0-1900-5B7D-8BD0-B23C58BF362C}"/>
              </a:ext>
            </a:extLst>
          </p:cNvPr>
          <p:cNvSpPr>
            <a:spLocks noGrp="1"/>
          </p:cNvSpPr>
          <p:nvPr>
            <p:ph type="title"/>
          </p:nvPr>
        </p:nvSpPr>
        <p:spPr/>
        <p:txBody>
          <a:bodyPr/>
          <a:lstStyle/>
          <a:p>
            <a:r>
              <a:rPr lang="en-US" dirty="0"/>
              <a:t>Cover Page</a:t>
            </a:r>
          </a:p>
        </p:txBody>
      </p:sp>
      <p:sp>
        <p:nvSpPr>
          <p:cNvPr id="12" name="Title 1">
            <a:extLst>
              <a:ext uri="{FF2B5EF4-FFF2-40B4-BE49-F238E27FC236}">
                <a16:creationId xmlns:a16="http://schemas.microsoft.com/office/drawing/2014/main" id="{0C64BA95-3189-F34E-4649-A5F1E283DB09}"/>
              </a:ext>
            </a:extLst>
          </p:cNvPr>
          <p:cNvSpPr txBox="1">
            <a:spLocks/>
          </p:cNvSpPr>
          <p:nvPr/>
        </p:nvSpPr>
        <p:spPr>
          <a:xfrm>
            <a:off x="3664538" y="951505"/>
            <a:ext cx="5520270" cy="2842732"/>
          </a:xfrm>
          <a:prstGeom prst="rect">
            <a:avLst/>
          </a:prstGeom>
          <a:noFill/>
          <a:ln>
            <a:noFill/>
          </a:ln>
        </p:spPr>
        <p:txBody>
          <a:bodyPr vert="horz" lIns="0" tIns="0" rIns="0" bIns="0" rtlCol="0" anchor="t">
            <a:noAutofit/>
          </a:bodyPr>
          <a:lstStyle>
            <a:lvl1pPr algn="ctr" defTabSz="754380" rtl="0" eaLnBrk="1" latinLnBrk="0" hangingPunct="1">
              <a:lnSpc>
                <a:spcPct val="90000"/>
              </a:lnSpc>
              <a:spcBef>
                <a:spcPct val="0"/>
              </a:spcBef>
              <a:buNone/>
              <a:defRPr sz="4000" kern="1200">
                <a:solidFill>
                  <a:schemeClr val="tx1"/>
                </a:solidFill>
                <a:latin typeface="+mj-lt"/>
                <a:ea typeface="+mj-ea"/>
                <a:cs typeface="+mj-cs"/>
              </a:defRPr>
            </a:lvl1pPr>
          </a:lstStyle>
          <a:p>
            <a:pPr algn="l">
              <a:lnSpc>
                <a:spcPct val="75000"/>
              </a:lnSpc>
            </a:pPr>
            <a:endParaRPr lang="en-US" sz="8000" b="1" dirty="0">
              <a:ln w="41275">
                <a:noFill/>
              </a:ln>
              <a:solidFill>
                <a:schemeClr val="accent1"/>
              </a:solidFill>
              <a:ea typeface="Source Sans Pro Black" panose="020B0503030403020204" pitchFamily="34" charset="0"/>
            </a:endParaRPr>
          </a:p>
          <a:p>
            <a:pPr algn="l">
              <a:lnSpc>
                <a:spcPct val="75000"/>
              </a:lnSpc>
            </a:pPr>
            <a:r>
              <a:rPr lang="en-US" sz="8000" b="1" dirty="0">
                <a:ln w="41275">
                  <a:noFill/>
                </a:ln>
                <a:solidFill>
                  <a:schemeClr val="accent1"/>
                </a:solidFill>
                <a:ea typeface="Source Sans Pro Black" panose="020B0503030403020204" pitchFamily="34" charset="0"/>
              </a:rPr>
              <a:t>	</a:t>
            </a:r>
          </a:p>
          <a:p>
            <a:pPr algn="l">
              <a:lnSpc>
                <a:spcPct val="75000"/>
              </a:lnSpc>
            </a:pPr>
            <a:r>
              <a:rPr lang="en-US" sz="8000" b="1" dirty="0">
                <a:ln w="41275">
                  <a:noFill/>
                </a:ln>
                <a:solidFill>
                  <a:srgbClr val="00B0F0"/>
                </a:solidFill>
                <a:ea typeface="Source Sans Pro Black" panose="020B0503030403020204" pitchFamily="34" charset="0"/>
              </a:rPr>
              <a:t>ADO</a:t>
            </a:r>
            <a:r>
              <a:rPr lang="en-US" sz="8000" b="1" dirty="0">
                <a:ln w="41275">
                  <a:noFill/>
                </a:ln>
                <a:solidFill>
                  <a:srgbClr val="92D050"/>
                </a:solidFill>
                <a:ea typeface="Source Sans Pro Black" panose="020B0503030403020204" pitchFamily="34" charset="0"/>
              </a:rPr>
              <a:t>NAI</a:t>
            </a:r>
          </a:p>
        </p:txBody>
      </p:sp>
      <p:cxnSp>
        <p:nvCxnSpPr>
          <p:cNvPr id="13" name="Straight Connector 12">
            <a:extLst>
              <a:ext uri="{FF2B5EF4-FFF2-40B4-BE49-F238E27FC236}">
                <a16:creationId xmlns:a16="http://schemas.microsoft.com/office/drawing/2014/main" id="{BC8ECF5E-9063-BDEB-9330-829B4DF2355F}"/>
              </a:ext>
              <a:ext uri="{C183D7F6-B498-43B3-948B-1728B52AA6E4}">
                <adec:decorative xmlns:adec="http://schemas.microsoft.com/office/drawing/2017/decorative" val="1"/>
              </a:ext>
            </a:extLst>
          </p:cNvPr>
          <p:cNvCxnSpPr>
            <a:cxnSpLocks/>
          </p:cNvCxnSpPr>
          <p:nvPr/>
        </p:nvCxnSpPr>
        <p:spPr>
          <a:xfrm>
            <a:off x="797328" y="6214918"/>
            <a:ext cx="867775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972D62B7-3550-600B-936D-125532C6A0C6}"/>
              </a:ext>
            </a:extLst>
          </p:cNvPr>
          <p:cNvSpPr txBox="1">
            <a:spLocks/>
          </p:cNvSpPr>
          <p:nvPr/>
        </p:nvSpPr>
        <p:spPr>
          <a:xfrm>
            <a:off x="7774173" y="6890126"/>
            <a:ext cx="2734242"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rgbClr val="0070C0"/>
                </a:solidFill>
                <a:ea typeface="Source Sans Pro" panose="020B0503030403020204" pitchFamily="34" charset="0"/>
              </a:rPr>
              <a:t>Smym</a:t>
            </a:r>
            <a:r>
              <a:rPr lang="en-US" sz="1400" b="1" dirty="0">
                <a:solidFill>
                  <a:srgbClr val="0070C0"/>
                </a:solidFill>
                <a:ea typeface="Source Sans Pro" panose="020B0503030403020204" pitchFamily="34" charset="0"/>
              </a:rPr>
              <a:t> Mukkoottuthara</a:t>
            </a:r>
          </a:p>
        </p:txBody>
      </p:sp>
      <p:pic>
        <p:nvPicPr>
          <p:cNvPr id="6" name="Picture 5">
            <a:extLst>
              <a:ext uri="{FF2B5EF4-FFF2-40B4-BE49-F238E27FC236}">
                <a16:creationId xmlns:a16="http://schemas.microsoft.com/office/drawing/2014/main" id="{E0BAB79B-298F-DBF5-9000-30FB597D5949}"/>
              </a:ext>
            </a:extLst>
          </p:cNvPr>
          <p:cNvPicPr>
            <a:picLocks noChangeAspect="1"/>
          </p:cNvPicPr>
          <p:nvPr/>
        </p:nvPicPr>
        <p:blipFill>
          <a:blip r:embed="rId2"/>
          <a:stretch>
            <a:fillRect/>
          </a:stretch>
        </p:blipFill>
        <p:spPr>
          <a:xfrm>
            <a:off x="873592" y="1836599"/>
            <a:ext cx="1835287" cy="1957638"/>
          </a:xfrm>
          <a:prstGeom prst="rect">
            <a:avLst/>
          </a:prstGeom>
        </p:spPr>
      </p:pic>
      <p:sp>
        <p:nvSpPr>
          <p:cNvPr id="7" name="TextBox 6">
            <a:extLst>
              <a:ext uri="{FF2B5EF4-FFF2-40B4-BE49-F238E27FC236}">
                <a16:creationId xmlns:a16="http://schemas.microsoft.com/office/drawing/2014/main" id="{8A2DCB57-B9EA-F84A-76E8-A7426F019B7A}"/>
              </a:ext>
            </a:extLst>
          </p:cNvPr>
          <p:cNvSpPr txBox="1"/>
          <p:nvPr/>
        </p:nvSpPr>
        <p:spPr>
          <a:xfrm>
            <a:off x="3373821" y="4109545"/>
            <a:ext cx="6253655" cy="646331"/>
          </a:xfrm>
          <a:prstGeom prst="rect">
            <a:avLst/>
          </a:prstGeom>
          <a:noFill/>
        </p:spPr>
        <p:txBody>
          <a:bodyPr wrap="square" rtlCol="0">
            <a:spAutoFit/>
          </a:bodyPr>
          <a:lstStyle/>
          <a:p>
            <a:r>
              <a:rPr lang="en-US" b="1" i="1" dirty="0">
                <a:solidFill>
                  <a:srgbClr val="FF0000"/>
                </a:solidFill>
              </a:rPr>
              <a:t>Informative Website for SMYM Mukkoottuthara Organization Management and User Engagement</a:t>
            </a:r>
            <a:endParaRPr lang="en-IN" b="1" i="1" dirty="0">
              <a:solidFill>
                <a:srgbClr val="FF0000"/>
              </a:solidFill>
            </a:endParaRPr>
          </a:p>
        </p:txBody>
      </p:sp>
    </p:spTree>
    <p:extLst>
      <p:ext uri="{BB962C8B-B14F-4D97-AF65-F5344CB8AC3E}">
        <p14:creationId xmlns:p14="http://schemas.microsoft.com/office/powerpoint/2010/main" val="312371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A0764A-3D99-97F5-E5F3-10A61E24002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854290A-1452-8CBE-F959-CD5F0945D492}"/>
              </a:ext>
            </a:extLst>
          </p:cNvPr>
          <p:cNvSpPr>
            <a:spLocks noGrp="1"/>
          </p:cNvSpPr>
          <p:nvPr>
            <p:ph idx="1"/>
          </p:nvPr>
        </p:nvSpPr>
        <p:spPr/>
        <p:txBody>
          <a:bodyPr>
            <a:normAutofit/>
          </a:bodyPr>
          <a:lstStyle/>
          <a:p>
            <a:pPr marL="0" indent="0" algn="just">
              <a:buNone/>
            </a:pPr>
            <a:r>
              <a:rPr lang="en-US" sz="2800" b="0" dirty="0">
                <a:solidFill>
                  <a:schemeClr val="tx1"/>
                </a:solidFill>
                <a:effectLst/>
                <a:latin typeface="Söhne"/>
              </a:rPr>
              <a:t>Welcome to "Adonai" - the digital cornerstone of SMYM Mukkoottuthara. This presentation unveils our journey in crafting an informative website to enhance user engagement and streamline efficient management. Explore how "Adonai" empowers administrators, members, and guests, all while elevating the online presence of this revered organization.</a:t>
            </a:r>
            <a:endParaRPr lang="en-IN" sz="2800" dirty="0">
              <a:solidFill>
                <a:schemeClr val="tx1"/>
              </a:solidFill>
            </a:endParaRPr>
          </a:p>
        </p:txBody>
      </p:sp>
    </p:spTree>
    <p:extLst>
      <p:ext uri="{BB962C8B-B14F-4D97-AF65-F5344CB8AC3E}">
        <p14:creationId xmlns:p14="http://schemas.microsoft.com/office/powerpoint/2010/main" val="345306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321-7F9B-7F8A-5DE7-E7493124103A}"/>
              </a:ext>
            </a:extLst>
          </p:cNvPr>
          <p:cNvSpPr>
            <a:spLocks noGrp="1"/>
          </p:cNvSpPr>
          <p:nvPr>
            <p:ph type="title"/>
          </p:nvPr>
        </p:nvSpPr>
        <p:spPr/>
        <p:txBody>
          <a:bodyPr/>
          <a:lstStyle/>
          <a:p>
            <a:r>
              <a:rPr lang="en-US" dirty="0"/>
              <a:t>USERS</a:t>
            </a:r>
            <a:endParaRPr lang="en-IN" dirty="0"/>
          </a:p>
        </p:txBody>
      </p:sp>
      <p:sp>
        <p:nvSpPr>
          <p:cNvPr id="3" name="Content Placeholder 2">
            <a:extLst>
              <a:ext uri="{FF2B5EF4-FFF2-40B4-BE49-F238E27FC236}">
                <a16:creationId xmlns:a16="http://schemas.microsoft.com/office/drawing/2014/main" id="{03766C9F-9368-634B-8147-B965FA02818B}"/>
              </a:ext>
            </a:extLst>
          </p:cNvPr>
          <p:cNvSpPr>
            <a:spLocks noGrp="1"/>
          </p:cNvSpPr>
          <p:nvPr>
            <p:ph idx="1"/>
          </p:nvPr>
        </p:nvSpPr>
        <p:spPr/>
        <p:txBody>
          <a:bodyPr>
            <a:normAutofit/>
          </a:bodyPr>
          <a:lstStyle/>
          <a:p>
            <a:r>
              <a:rPr lang="en-US" sz="2600" dirty="0"/>
              <a:t>Admin</a:t>
            </a:r>
          </a:p>
          <a:p>
            <a:r>
              <a:rPr lang="en-US" sz="2600" dirty="0"/>
              <a:t>Member</a:t>
            </a:r>
          </a:p>
          <a:p>
            <a:r>
              <a:rPr lang="en-US" sz="2600" dirty="0"/>
              <a:t>Guest users</a:t>
            </a:r>
            <a:endParaRPr lang="en-IN" sz="2600" dirty="0"/>
          </a:p>
        </p:txBody>
      </p:sp>
    </p:spTree>
    <p:extLst>
      <p:ext uri="{BB962C8B-B14F-4D97-AF65-F5344CB8AC3E}">
        <p14:creationId xmlns:p14="http://schemas.microsoft.com/office/powerpoint/2010/main" val="222730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3726-82EF-ACE7-2B66-DFC9A1F957F2}"/>
              </a:ext>
            </a:extLst>
          </p:cNvPr>
          <p:cNvSpPr>
            <a:spLocks noGrp="1"/>
          </p:cNvSpPr>
          <p:nvPr>
            <p:ph type="title"/>
          </p:nvPr>
        </p:nvSpPr>
        <p:spPr/>
        <p:txBody>
          <a:bodyPr/>
          <a:lstStyle/>
          <a:p>
            <a:r>
              <a:rPr lang="en-US" dirty="0"/>
              <a:t>FUNTIONALITIES</a:t>
            </a:r>
            <a:endParaRPr lang="en-IN" dirty="0"/>
          </a:p>
        </p:txBody>
      </p:sp>
      <p:sp>
        <p:nvSpPr>
          <p:cNvPr id="3" name="Content Placeholder 2">
            <a:extLst>
              <a:ext uri="{FF2B5EF4-FFF2-40B4-BE49-F238E27FC236}">
                <a16:creationId xmlns:a16="http://schemas.microsoft.com/office/drawing/2014/main" id="{219BBAA2-3533-A745-A982-75981198852C}"/>
              </a:ext>
            </a:extLst>
          </p:cNvPr>
          <p:cNvSpPr>
            <a:spLocks noGrp="1"/>
          </p:cNvSpPr>
          <p:nvPr>
            <p:ph idx="1"/>
          </p:nvPr>
        </p:nvSpPr>
        <p:spPr>
          <a:xfrm>
            <a:off x="498201" y="2129657"/>
            <a:ext cx="8788727" cy="4474722"/>
          </a:xfrm>
        </p:spPr>
        <p:txBody>
          <a:bodyPr>
            <a:normAutofit fontScale="25000" lnSpcReduction="20000"/>
          </a:bodyPr>
          <a:lstStyle/>
          <a:p>
            <a:pPr marL="0" indent="0" algn="just">
              <a:lnSpc>
                <a:spcPct val="150000"/>
              </a:lnSpc>
              <a:spcBef>
                <a:spcPts val="10"/>
              </a:spcBef>
              <a:buNone/>
            </a:pPr>
            <a:r>
              <a:rPr lang="en-US" sz="9600" b="1" u="sng" dirty="0">
                <a:effectLst/>
                <a:latin typeface="Times New Roman" panose="02020603050405020304" pitchFamily="18" charset="0"/>
                <a:ea typeface="Times New Roman" panose="02020603050405020304" pitchFamily="18" charset="0"/>
              </a:rPr>
              <a:t>Admin :</a:t>
            </a:r>
          </a:p>
          <a:p>
            <a:pPr marL="0" indent="0" algn="just">
              <a:lnSpc>
                <a:spcPct val="150000"/>
              </a:lnSpc>
              <a:spcBef>
                <a:spcPts val="10"/>
              </a:spcBef>
              <a:buNone/>
            </a:pPr>
            <a:endParaRPr lang="en-IN" sz="1800" dirty="0">
              <a:effectLst/>
              <a:latin typeface="Times New Roman" panose="02020603050405020304" pitchFamily="18" charset="0"/>
              <a:ea typeface="Times New Roman" panose="02020603050405020304" pitchFamily="18" charset="0"/>
            </a:endParaRPr>
          </a:p>
          <a:p>
            <a:pPr algn="l">
              <a:buFont typeface="Wingdings" panose="05000000000000000000" pitchFamily="2" charset="2"/>
              <a:buChar char="q"/>
            </a:pPr>
            <a:r>
              <a:rPr lang="en-US" sz="7200" b="1" i="0" dirty="0">
                <a:solidFill>
                  <a:schemeClr val="tx1"/>
                </a:solidFill>
                <a:effectLst/>
                <a:latin typeface="Söhne"/>
              </a:rPr>
              <a:t>User Management:</a:t>
            </a:r>
            <a:r>
              <a:rPr lang="en-US" sz="7200" b="0" i="0" dirty="0">
                <a:solidFill>
                  <a:schemeClr val="tx1"/>
                </a:solidFill>
                <a:effectLst/>
                <a:latin typeface="Söhne"/>
              </a:rPr>
              <a:t> Admins have control over user accounts, from creating and modifying accounts to assigning specific permissions.</a:t>
            </a:r>
          </a:p>
          <a:p>
            <a:pPr algn="l">
              <a:buFont typeface="Wingdings" panose="05000000000000000000" pitchFamily="2" charset="2"/>
              <a:buChar char="q"/>
            </a:pPr>
            <a:r>
              <a:rPr lang="en-US" sz="7200" b="1" i="0" dirty="0">
                <a:solidFill>
                  <a:schemeClr val="tx1"/>
                </a:solidFill>
                <a:effectLst/>
                <a:latin typeface="Söhne"/>
              </a:rPr>
              <a:t>Management of Blood Donors List and Parish Directory:</a:t>
            </a:r>
            <a:r>
              <a:rPr lang="en-US" sz="7200" b="0" i="0" dirty="0">
                <a:solidFill>
                  <a:schemeClr val="tx1"/>
                </a:solidFill>
                <a:effectLst/>
                <a:latin typeface="Söhne"/>
              </a:rPr>
              <a:t> Admins maintain vital contact lists for blood donors and parish members.</a:t>
            </a:r>
          </a:p>
          <a:p>
            <a:pPr algn="l">
              <a:buFont typeface="Wingdings" panose="05000000000000000000" pitchFamily="2" charset="2"/>
              <a:buChar char="q"/>
            </a:pPr>
            <a:r>
              <a:rPr lang="en-US" sz="7200" b="1" i="0" dirty="0">
                <a:solidFill>
                  <a:schemeClr val="tx1"/>
                </a:solidFill>
                <a:effectLst/>
                <a:latin typeface="Söhne"/>
              </a:rPr>
              <a:t>Gallery Management:</a:t>
            </a:r>
            <a:r>
              <a:rPr lang="en-US" sz="7200" b="0" i="0" dirty="0">
                <a:solidFill>
                  <a:schemeClr val="tx1"/>
                </a:solidFill>
                <a:effectLst/>
                <a:latin typeface="Söhne"/>
              </a:rPr>
              <a:t> Admins curate and organize visual content in the website's gallery.</a:t>
            </a:r>
          </a:p>
          <a:p>
            <a:pPr algn="l">
              <a:buFont typeface="Wingdings" panose="05000000000000000000" pitchFamily="2" charset="2"/>
              <a:buChar char="q"/>
            </a:pPr>
            <a:r>
              <a:rPr lang="en-US" sz="7200" b="1" i="0" dirty="0">
                <a:solidFill>
                  <a:schemeClr val="tx1"/>
                </a:solidFill>
                <a:effectLst/>
                <a:latin typeface="Söhne"/>
              </a:rPr>
              <a:t>Manage Reports:</a:t>
            </a:r>
            <a:r>
              <a:rPr lang="en-US" sz="7200" b="0" i="0" dirty="0">
                <a:solidFill>
                  <a:schemeClr val="tx1"/>
                </a:solidFill>
                <a:effectLst/>
                <a:latin typeface="Söhne"/>
              </a:rPr>
              <a:t> Admins compile detailed event reports, offering insights into organizational activities.</a:t>
            </a:r>
          </a:p>
          <a:p>
            <a:pPr algn="l">
              <a:buFont typeface="Wingdings" panose="05000000000000000000" pitchFamily="2" charset="2"/>
              <a:buChar char="q"/>
            </a:pPr>
            <a:r>
              <a:rPr lang="en-US" sz="7200" b="1" i="0" dirty="0">
                <a:solidFill>
                  <a:schemeClr val="tx1"/>
                </a:solidFill>
                <a:effectLst/>
                <a:latin typeface="Söhne"/>
              </a:rPr>
              <a:t>Create Quiz and Polls:</a:t>
            </a:r>
            <a:r>
              <a:rPr lang="en-US" sz="7200" b="0" i="0" dirty="0">
                <a:solidFill>
                  <a:schemeClr val="tx1"/>
                </a:solidFill>
                <a:effectLst/>
                <a:latin typeface="Söhne"/>
              </a:rPr>
              <a:t> Admins design engaging quizzes and polls to foster user interaction and feedback.</a:t>
            </a:r>
            <a:endParaRPr lang="en-IN" sz="7200" b="0" i="0" dirty="0">
              <a:solidFill>
                <a:schemeClr val="tx1"/>
              </a:solidFill>
              <a:effectLst/>
              <a:latin typeface="Söhne"/>
            </a:endParaRPr>
          </a:p>
        </p:txBody>
      </p:sp>
    </p:spTree>
    <p:extLst>
      <p:ext uri="{BB962C8B-B14F-4D97-AF65-F5344CB8AC3E}">
        <p14:creationId xmlns:p14="http://schemas.microsoft.com/office/powerpoint/2010/main" val="379327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6941-A0F0-49A9-03A3-CB6AD013B6BA}"/>
              </a:ext>
            </a:extLst>
          </p:cNvPr>
          <p:cNvSpPr>
            <a:spLocks noGrp="1"/>
          </p:cNvSpPr>
          <p:nvPr>
            <p:ph type="title"/>
          </p:nvPr>
        </p:nvSpPr>
        <p:spPr/>
        <p:txBody>
          <a:bodyPr/>
          <a:lstStyle/>
          <a:p>
            <a:r>
              <a:rPr lang="en-US" dirty="0"/>
              <a:t>FUNTIONALITIES			</a:t>
            </a:r>
            <a:endParaRPr lang="en-IN" dirty="0"/>
          </a:p>
        </p:txBody>
      </p:sp>
      <p:sp>
        <p:nvSpPr>
          <p:cNvPr id="3" name="Content Placeholder 2">
            <a:extLst>
              <a:ext uri="{FF2B5EF4-FFF2-40B4-BE49-F238E27FC236}">
                <a16:creationId xmlns:a16="http://schemas.microsoft.com/office/drawing/2014/main" id="{12819E45-8E0B-6C02-BF89-CEF388A684E2}"/>
              </a:ext>
            </a:extLst>
          </p:cNvPr>
          <p:cNvSpPr>
            <a:spLocks noGrp="1"/>
          </p:cNvSpPr>
          <p:nvPr>
            <p:ph idx="1"/>
          </p:nvPr>
        </p:nvSpPr>
        <p:spPr>
          <a:xfrm>
            <a:off x="639311" y="2704289"/>
            <a:ext cx="8788727" cy="4114800"/>
          </a:xfrm>
        </p:spPr>
        <p:txBody>
          <a:bodyPr>
            <a:normAutofit fontScale="85000" lnSpcReduction="20000"/>
          </a:bodyPr>
          <a:lstStyle/>
          <a:p>
            <a:pPr marL="0" indent="0" algn="just">
              <a:lnSpc>
                <a:spcPct val="150000"/>
              </a:lnSpc>
              <a:spcBef>
                <a:spcPts val="10"/>
              </a:spcBef>
              <a:buNone/>
            </a:pPr>
            <a:r>
              <a:rPr lang="en-US" sz="2400" b="1" u="sng" dirty="0">
                <a:effectLst/>
                <a:latin typeface="Times New Roman" panose="02020603050405020304" pitchFamily="18" charset="0"/>
                <a:ea typeface="Times New Roman" panose="02020603050405020304" pitchFamily="18" charset="0"/>
              </a:rPr>
              <a:t>Member:</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b="1" i="0" dirty="0">
                <a:solidFill>
                  <a:schemeClr val="tx1"/>
                </a:solidFill>
                <a:effectLst/>
                <a:latin typeface="Söhne"/>
              </a:rPr>
              <a:t>Create an Account:</a:t>
            </a:r>
            <a:r>
              <a:rPr lang="en-US" sz="2000" b="0" i="0" dirty="0">
                <a:solidFill>
                  <a:schemeClr val="tx1"/>
                </a:solidFill>
                <a:effectLst/>
                <a:latin typeface="Söhne"/>
              </a:rPr>
              <a:t> Normal users can register for an account, providing necessary information for approval by administrators.</a:t>
            </a:r>
          </a:p>
          <a:p>
            <a:pPr>
              <a:buFont typeface="Wingdings" panose="05000000000000000000" pitchFamily="2" charset="2"/>
              <a:buChar char="q"/>
            </a:pPr>
            <a:r>
              <a:rPr lang="en-US" sz="2000" b="1" i="0" dirty="0">
                <a:solidFill>
                  <a:schemeClr val="tx1"/>
                </a:solidFill>
                <a:effectLst/>
                <a:latin typeface="Söhne"/>
              </a:rPr>
              <a:t>Access Information:</a:t>
            </a:r>
            <a:r>
              <a:rPr lang="en-US" sz="2000" b="0" i="0" dirty="0">
                <a:solidFill>
                  <a:schemeClr val="tx1"/>
                </a:solidFill>
                <a:effectLst/>
                <a:latin typeface="Söhne"/>
              </a:rPr>
              <a:t> Normal users gain access to the organization's resources, news, and updates.</a:t>
            </a:r>
          </a:p>
          <a:p>
            <a:pPr>
              <a:buFont typeface="Wingdings" panose="05000000000000000000" pitchFamily="2" charset="2"/>
              <a:buChar char="q"/>
            </a:pPr>
            <a:r>
              <a:rPr lang="en-US" sz="2000" b="1" i="0" dirty="0">
                <a:solidFill>
                  <a:schemeClr val="tx1"/>
                </a:solidFill>
                <a:effectLst/>
                <a:latin typeface="Söhne"/>
              </a:rPr>
              <a:t>Participate in Quiz and Polls:</a:t>
            </a:r>
            <a:r>
              <a:rPr lang="en-US" sz="2000" b="0" i="0" dirty="0">
                <a:solidFill>
                  <a:schemeClr val="tx1"/>
                </a:solidFill>
                <a:effectLst/>
                <a:latin typeface="Söhne"/>
              </a:rPr>
              <a:t> Normal users can engage with quizzes and polls, sharing their opinions and knowledge.</a:t>
            </a:r>
          </a:p>
          <a:p>
            <a:pPr>
              <a:buFont typeface="Wingdings" panose="05000000000000000000" pitchFamily="2" charset="2"/>
              <a:buChar char="q"/>
            </a:pPr>
            <a:r>
              <a:rPr lang="en-US" sz="2000" b="1" i="0" dirty="0">
                <a:solidFill>
                  <a:schemeClr val="tx1"/>
                </a:solidFill>
                <a:effectLst/>
                <a:latin typeface="Söhne"/>
              </a:rPr>
              <a:t>View Reports:</a:t>
            </a:r>
            <a:r>
              <a:rPr lang="en-US" sz="2000" b="0" i="0" dirty="0">
                <a:solidFill>
                  <a:schemeClr val="tx1"/>
                </a:solidFill>
                <a:effectLst/>
                <a:latin typeface="Söhne"/>
              </a:rPr>
              <a:t> Normal users can access detailed event reports, offering insights into past activities and accomplishments.</a:t>
            </a:r>
          </a:p>
          <a:p>
            <a:pPr>
              <a:buFont typeface="Wingdings" panose="05000000000000000000" pitchFamily="2" charset="2"/>
              <a:buChar char="q"/>
            </a:pPr>
            <a:r>
              <a:rPr lang="en-US" sz="2000" b="1" i="0" dirty="0">
                <a:solidFill>
                  <a:schemeClr val="tx1"/>
                </a:solidFill>
                <a:effectLst/>
                <a:latin typeface="Söhne"/>
              </a:rPr>
              <a:t>Donation:</a:t>
            </a:r>
            <a:r>
              <a:rPr lang="en-US" sz="2000" b="0" i="0" dirty="0">
                <a:solidFill>
                  <a:schemeClr val="tx1"/>
                </a:solidFill>
                <a:effectLst/>
                <a:latin typeface="Söhne"/>
              </a:rPr>
              <a:t> Normal users can contribute to the organization's initiatives through secure and convenient donation options.</a:t>
            </a:r>
          </a:p>
          <a:p>
            <a:pPr>
              <a:buFont typeface="Wingdings" panose="05000000000000000000" pitchFamily="2" charset="2"/>
              <a:buChar char="q"/>
            </a:pPr>
            <a:r>
              <a:rPr lang="en-US" sz="2000" dirty="0">
                <a:solidFill>
                  <a:schemeClr val="tx1"/>
                </a:solidFill>
                <a:latin typeface="Söhne"/>
              </a:rPr>
              <a:t>Access Career Guidance Forum:</a:t>
            </a:r>
            <a:r>
              <a:rPr lang="en-US" sz="2000" b="0" i="0" dirty="0">
                <a:solidFill>
                  <a:srgbClr val="D1D5DB"/>
                </a:solidFill>
                <a:effectLst/>
                <a:latin typeface="Söhne"/>
              </a:rPr>
              <a:t> </a:t>
            </a:r>
            <a:r>
              <a:rPr lang="en-US" sz="2000" b="0" i="0" dirty="0">
                <a:solidFill>
                  <a:schemeClr val="tx1"/>
                </a:solidFill>
                <a:effectLst/>
                <a:latin typeface="Söhne"/>
              </a:rPr>
              <a:t>where users can post career-related questions, offer answers, report inappropriate comments, and access information about career resource persons.</a:t>
            </a:r>
          </a:p>
          <a:p>
            <a:endParaRPr lang="en-IN" dirty="0"/>
          </a:p>
        </p:txBody>
      </p:sp>
    </p:spTree>
    <p:extLst>
      <p:ext uri="{BB962C8B-B14F-4D97-AF65-F5344CB8AC3E}">
        <p14:creationId xmlns:p14="http://schemas.microsoft.com/office/powerpoint/2010/main" val="62160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EA44-F0D9-DA7B-B1A8-38F5ACA61854}"/>
              </a:ext>
            </a:extLst>
          </p:cNvPr>
          <p:cNvSpPr>
            <a:spLocks noGrp="1"/>
          </p:cNvSpPr>
          <p:nvPr>
            <p:ph type="title"/>
          </p:nvPr>
        </p:nvSpPr>
        <p:spPr/>
        <p:txBody>
          <a:bodyPr/>
          <a:lstStyle/>
          <a:p>
            <a:r>
              <a:rPr lang="en-US" dirty="0"/>
              <a:t>FUNTIONALITIES</a:t>
            </a:r>
            <a:endParaRPr lang="en-IN" dirty="0"/>
          </a:p>
        </p:txBody>
      </p:sp>
      <p:sp>
        <p:nvSpPr>
          <p:cNvPr id="3" name="Content Placeholder 2">
            <a:extLst>
              <a:ext uri="{FF2B5EF4-FFF2-40B4-BE49-F238E27FC236}">
                <a16:creationId xmlns:a16="http://schemas.microsoft.com/office/drawing/2014/main" id="{4CBEC9AF-9A9B-B051-DE58-0CE31CE57EBC}"/>
              </a:ext>
            </a:extLst>
          </p:cNvPr>
          <p:cNvSpPr>
            <a:spLocks noGrp="1"/>
          </p:cNvSpPr>
          <p:nvPr>
            <p:ph idx="1"/>
          </p:nvPr>
        </p:nvSpPr>
        <p:spPr>
          <a:xfrm>
            <a:off x="544718" y="2121301"/>
            <a:ext cx="8788727" cy="4250987"/>
          </a:xfrm>
        </p:spPr>
        <p:txBody>
          <a:bodyPr>
            <a:normAutofit fontScale="47500" lnSpcReduction="20000"/>
          </a:bodyPr>
          <a:lstStyle/>
          <a:p>
            <a:pPr marL="0" indent="0" algn="just">
              <a:lnSpc>
                <a:spcPct val="150000"/>
              </a:lnSpc>
              <a:spcBef>
                <a:spcPts val="10"/>
              </a:spcBef>
              <a:buNone/>
            </a:pPr>
            <a:r>
              <a:rPr lang="en-US" sz="5900" b="1" u="sng" dirty="0">
                <a:effectLst/>
                <a:latin typeface="Times New Roman" panose="02020603050405020304" pitchFamily="18" charset="0"/>
                <a:ea typeface="Times New Roman" panose="02020603050405020304" pitchFamily="18" charset="0"/>
              </a:rPr>
              <a:t>Guest User:</a:t>
            </a:r>
            <a:endParaRPr lang="en-IN" sz="5900" b="1" dirty="0">
              <a:effectLst/>
              <a:latin typeface="Times New Roman" panose="02020603050405020304" pitchFamily="18" charset="0"/>
              <a:ea typeface="Times New Roman" panose="02020603050405020304" pitchFamily="18" charset="0"/>
            </a:endParaRPr>
          </a:p>
          <a:p>
            <a:pPr marL="0" indent="0" algn="just">
              <a:lnSpc>
                <a:spcPct val="150000"/>
              </a:lnSpc>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algn="l">
              <a:buFont typeface="Wingdings" panose="05000000000000000000" pitchFamily="2" charset="2"/>
              <a:buChar char="q"/>
            </a:pPr>
            <a:r>
              <a:rPr lang="en-US" sz="5500" b="1" i="0" dirty="0">
                <a:solidFill>
                  <a:schemeClr val="tx1"/>
                </a:solidFill>
                <a:effectLst/>
                <a:latin typeface="Söhne"/>
              </a:rPr>
              <a:t>Able to Access Information:</a:t>
            </a:r>
            <a:r>
              <a:rPr lang="en-US" sz="5500" b="0" i="0" dirty="0">
                <a:solidFill>
                  <a:schemeClr val="tx1"/>
                </a:solidFill>
                <a:effectLst/>
                <a:latin typeface="Söhne"/>
              </a:rPr>
              <a:t> Guest users can explore organization information without the need for registration.</a:t>
            </a:r>
          </a:p>
          <a:p>
            <a:pPr algn="l">
              <a:buFont typeface="Wingdings" panose="05000000000000000000" pitchFamily="2" charset="2"/>
              <a:buChar char="q"/>
            </a:pPr>
            <a:r>
              <a:rPr lang="en-US" sz="5500" b="1" i="0" dirty="0">
                <a:solidFill>
                  <a:schemeClr val="tx1"/>
                </a:solidFill>
                <a:effectLst/>
                <a:latin typeface="Söhne"/>
              </a:rPr>
              <a:t>Donation:</a:t>
            </a:r>
            <a:r>
              <a:rPr lang="en-US" sz="5500" b="0" i="0" dirty="0">
                <a:solidFill>
                  <a:schemeClr val="tx1"/>
                </a:solidFill>
                <a:effectLst/>
                <a:latin typeface="Söhne"/>
              </a:rPr>
              <a:t> Guest users have the option to make secure donations to support the organization's causes.</a:t>
            </a:r>
            <a:endParaRPr lang="en-US" sz="5000" dirty="0">
              <a:effectLst/>
              <a:latin typeface="Times New Roman" panose="02020603050405020304" pitchFamily="18" charset="0"/>
              <a:ea typeface="Times New Roman" panose="02020603050405020304" pitchFamily="18" charset="0"/>
            </a:endParaRPr>
          </a:p>
          <a:p>
            <a:pPr algn="just">
              <a:lnSpc>
                <a:spcPct val="150000"/>
              </a:lnSpc>
              <a:spcBef>
                <a:spcPts val="10"/>
              </a:spcBef>
            </a:pPr>
            <a:endParaRPr lang="en-US" sz="5000" dirty="0">
              <a:latin typeface="Times New Roman" panose="02020603050405020304" pitchFamily="18" charset="0"/>
              <a:ea typeface="Times New Roman" panose="02020603050405020304" pitchFamily="18" charset="0"/>
            </a:endParaRPr>
          </a:p>
          <a:p>
            <a:pPr marL="0" indent="0" algn="just">
              <a:lnSpc>
                <a:spcPct val="150000"/>
              </a:lnSpc>
              <a:spcBef>
                <a:spcPts val="10"/>
              </a:spcBef>
              <a:buNone/>
            </a:pPr>
            <a:endParaRPr lang="en-IN" sz="5000" dirty="0">
              <a:effectLst/>
              <a:latin typeface="Times New Roman" panose="02020603050405020304" pitchFamily="18" charset="0"/>
              <a:ea typeface="Times New Roman" panose="02020603050405020304" pitchFamily="18" charset="0"/>
            </a:endParaRPr>
          </a:p>
          <a:p>
            <a:pPr marL="0" indent="0" algn="just">
              <a:lnSpc>
                <a:spcPct val="150000"/>
              </a:lnSpc>
              <a:spcBef>
                <a:spcPts val="1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68438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F6E2-FD07-6B45-1011-BE78D8BEE46F}"/>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74DD4B83-E989-1622-8D5C-B49DAADDD5D8}"/>
              </a:ext>
            </a:extLst>
          </p:cNvPr>
          <p:cNvSpPr>
            <a:spLocks noGrp="1"/>
          </p:cNvSpPr>
          <p:nvPr>
            <p:ph idx="1"/>
          </p:nvPr>
        </p:nvSpPr>
        <p:spPr/>
        <p:txBody>
          <a:bodyPr/>
          <a:lstStyle/>
          <a:p>
            <a:pPr algn="l"/>
            <a:r>
              <a:rPr lang="en-US" sz="2400" b="1" i="0" dirty="0">
                <a:solidFill>
                  <a:srgbClr val="374151"/>
                </a:solidFill>
                <a:effectLst/>
                <a:latin typeface="Söhne"/>
              </a:rPr>
              <a:t>Web Development:</a:t>
            </a:r>
            <a:endParaRPr lang="en-US" sz="2400" b="0" i="0" dirty="0">
              <a:solidFill>
                <a:srgbClr val="374151"/>
              </a:solidFill>
              <a:effectLst/>
              <a:latin typeface="Söhne"/>
            </a:endParaRPr>
          </a:p>
          <a:p>
            <a:pPr marL="356400" lvl="1" indent="0">
              <a:buNone/>
            </a:pPr>
            <a:r>
              <a:rPr lang="en-US" sz="2000" b="1" i="0" dirty="0">
                <a:solidFill>
                  <a:srgbClr val="374151"/>
                </a:solidFill>
                <a:effectLst/>
                <a:latin typeface="Söhne"/>
              </a:rPr>
              <a:t>HTML5, CSS3, JavaScript, jQuery:</a:t>
            </a:r>
            <a:r>
              <a:rPr lang="en-US" sz="2000" b="0" i="0" dirty="0">
                <a:solidFill>
                  <a:srgbClr val="374151"/>
                </a:solidFill>
                <a:effectLst/>
                <a:latin typeface="Söhne"/>
              </a:rPr>
              <a:t> These foundational technologies shape the backbone of your website. HTML5 structures content, CSS3 styles it, and JavaScript, along with jQuery, adds interactivity, creating a dynamic and engaging user experience.</a:t>
            </a:r>
          </a:p>
          <a:p>
            <a:pPr algn="l"/>
            <a:r>
              <a:rPr lang="en-US" sz="2400" b="1" i="0" dirty="0">
                <a:solidFill>
                  <a:srgbClr val="374151"/>
                </a:solidFill>
                <a:effectLst/>
                <a:latin typeface="Söhne"/>
              </a:rPr>
              <a:t>Responsive Design:</a:t>
            </a:r>
            <a:endParaRPr lang="en-US" sz="2400" b="0" i="0" dirty="0">
              <a:solidFill>
                <a:srgbClr val="374151"/>
              </a:solidFill>
              <a:effectLst/>
              <a:latin typeface="Söhne"/>
            </a:endParaRPr>
          </a:p>
          <a:p>
            <a:pPr marL="356400" lvl="1" indent="0" algn="just">
              <a:buNone/>
            </a:pPr>
            <a:r>
              <a:rPr lang="en-US" sz="2000" b="1" i="0" dirty="0">
                <a:solidFill>
                  <a:srgbClr val="374151"/>
                </a:solidFill>
                <a:effectLst/>
                <a:latin typeface="Söhne"/>
              </a:rPr>
              <a:t>Bootstrap:</a:t>
            </a:r>
            <a:r>
              <a:rPr lang="en-US" sz="2000" b="0" i="0" dirty="0">
                <a:solidFill>
                  <a:srgbClr val="374151"/>
                </a:solidFill>
                <a:effectLst/>
                <a:latin typeface="Söhne"/>
              </a:rPr>
              <a:t> Bootstrap, a front-end framework, ensures your website adapts seamlessly to various devices and screen sizes. Its grid system and components simplify the process of creating a responsive and visually appealing design.</a:t>
            </a:r>
          </a:p>
          <a:p>
            <a:pPr marL="0" indent="0">
              <a:buNone/>
            </a:pPr>
            <a:endParaRPr lang="en-IN" dirty="0"/>
          </a:p>
        </p:txBody>
      </p:sp>
    </p:spTree>
    <p:extLst>
      <p:ext uri="{BB962C8B-B14F-4D97-AF65-F5344CB8AC3E}">
        <p14:creationId xmlns:p14="http://schemas.microsoft.com/office/powerpoint/2010/main" val="296477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F6E2-FD07-6B45-1011-BE78D8BEE46F}"/>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74DD4B83-E989-1622-8D5C-B49DAADDD5D8}"/>
              </a:ext>
            </a:extLst>
          </p:cNvPr>
          <p:cNvSpPr>
            <a:spLocks noGrp="1"/>
          </p:cNvSpPr>
          <p:nvPr>
            <p:ph idx="1"/>
          </p:nvPr>
        </p:nvSpPr>
        <p:spPr>
          <a:xfrm>
            <a:off x="639311" y="2509737"/>
            <a:ext cx="8788727" cy="5262664"/>
          </a:xfrm>
        </p:spPr>
        <p:txBody>
          <a:bodyPr>
            <a:normAutofit/>
          </a:bodyPr>
          <a:lstStyle/>
          <a:p>
            <a:pPr algn="l"/>
            <a:r>
              <a:rPr lang="en-US" sz="2400" b="1" i="0" dirty="0">
                <a:solidFill>
                  <a:srgbClr val="374151"/>
                </a:solidFill>
                <a:effectLst/>
                <a:latin typeface="Söhne"/>
              </a:rPr>
              <a:t>Database Management:</a:t>
            </a:r>
            <a:endParaRPr lang="en-US" sz="2400" b="0" i="0" dirty="0">
              <a:solidFill>
                <a:srgbClr val="374151"/>
              </a:solidFill>
              <a:effectLst/>
              <a:latin typeface="Söhne"/>
            </a:endParaRPr>
          </a:p>
          <a:p>
            <a:pPr marL="356400" lvl="1" indent="0">
              <a:buNone/>
            </a:pPr>
            <a:r>
              <a:rPr lang="en-US" sz="2000" b="0" i="0" dirty="0">
                <a:solidFill>
                  <a:schemeClr val="tx1"/>
                </a:solidFill>
                <a:effectLst/>
                <a:latin typeface="Söhne"/>
              </a:rPr>
              <a:t>PostgreSQL: PostgreSQL is a robust and scalable open-source database management system suitable for larger applications and data-intensive projects, offering advanced features for data storage, retrieval, and complex operations.</a:t>
            </a:r>
          </a:p>
          <a:p>
            <a:pPr marL="357188" lvl="1" indent="-357188"/>
            <a:r>
              <a:rPr lang="en-US" sz="2400" b="1" i="0" dirty="0">
                <a:solidFill>
                  <a:srgbClr val="374151"/>
                </a:solidFill>
                <a:effectLst/>
                <a:latin typeface="Söhne"/>
              </a:rPr>
              <a:t>Payment Gateways:</a:t>
            </a:r>
            <a:endParaRPr lang="en-US" sz="2400" b="0" i="0" dirty="0">
              <a:solidFill>
                <a:srgbClr val="374151"/>
              </a:solidFill>
              <a:effectLst/>
              <a:latin typeface="Söhne"/>
            </a:endParaRPr>
          </a:p>
          <a:p>
            <a:pPr marL="356400" lvl="1" indent="0">
              <a:buNone/>
            </a:pPr>
            <a:r>
              <a:rPr lang="en-US" sz="2000" b="1" i="0" dirty="0" err="1">
                <a:solidFill>
                  <a:srgbClr val="374151"/>
                </a:solidFill>
                <a:effectLst/>
                <a:latin typeface="Söhne"/>
              </a:rPr>
              <a:t>Razorpay</a:t>
            </a:r>
            <a:r>
              <a:rPr lang="en-US" sz="2000" b="1" i="0" dirty="0">
                <a:solidFill>
                  <a:srgbClr val="374151"/>
                </a:solidFill>
                <a:effectLst/>
                <a:latin typeface="Söhne"/>
              </a:rPr>
              <a:t>:</a:t>
            </a:r>
            <a:r>
              <a:rPr lang="en-US" sz="2000" b="0" i="0" dirty="0">
                <a:solidFill>
                  <a:srgbClr val="374151"/>
                </a:solidFill>
                <a:effectLst/>
                <a:latin typeface="Söhne"/>
              </a:rPr>
              <a:t> </a:t>
            </a:r>
            <a:r>
              <a:rPr lang="en-US" sz="2000" b="0" i="0" dirty="0" err="1">
                <a:solidFill>
                  <a:srgbClr val="374151"/>
                </a:solidFill>
                <a:effectLst/>
                <a:latin typeface="Söhne"/>
              </a:rPr>
              <a:t>Razorpay</a:t>
            </a:r>
            <a:r>
              <a:rPr lang="en-US" sz="2000" b="0" i="0" dirty="0">
                <a:solidFill>
                  <a:srgbClr val="374151"/>
                </a:solidFill>
                <a:effectLst/>
                <a:latin typeface="Söhne"/>
              </a:rPr>
              <a:t> integration empowers your e-commerce platform with secure payment processing. Users can make transactions confidently, and you can streamline the payment experience through this reliable gateway.</a:t>
            </a:r>
          </a:p>
          <a:p>
            <a:pPr marL="0" indent="0" algn="l" rtl="0" eaLnBrk="1" latinLnBrk="0" hangingPunct="1">
              <a:spcBef>
                <a:spcPts val="576"/>
              </a:spcBef>
              <a:spcAft>
                <a:spcPts val="660"/>
              </a:spcAft>
              <a:buClr>
                <a:schemeClr val="accent2"/>
              </a:buClr>
              <a:buSzPct val="92000"/>
              <a:buNone/>
            </a:pPr>
            <a:endParaRPr lang="en-IN" sz="2000" dirty="0">
              <a:effectLst/>
            </a:endParaRPr>
          </a:p>
        </p:txBody>
      </p:sp>
    </p:spTree>
    <p:extLst>
      <p:ext uri="{BB962C8B-B14F-4D97-AF65-F5344CB8AC3E}">
        <p14:creationId xmlns:p14="http://schemas.microsoft.com/office/powerpoint/2010/main" val="35993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0980-6DCA-EFC5-9CAF-6CA73931493B}"/>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2982EAAA-186D-3349-B6BC-393D5E5D192B}"/>
              </a:ext>
            </a:extLst>
          </p:cNvPr>
          <p:cNvSpPr>
            <a:spLocks noGrp="1"/>
          </p:cNvSpPr>
          <p:nvPr>
            <p:ph idx="1"/>
          </p:nvPr>
        </p:nvSpPr>
        <p:spPr/>
        <p:txBody>
          <a:bodyPr/>
          <a:lstStyle/>
          <a:p>
            <a:pPr algn="l">
              <a:buFont typeface="Wingdings" panose="05000000000000000000" pitchFamily="2" charset="2"/>
              <a:buChar char="q"/>
            </a:pPr>
            <a:r>
              <a:rPr lang="en-US" sz="2000" b="1" i="0" dirty="0">
                <a:solidFill>
                  <a:schemeClr val="tx1"/>
                </a:solidFill>
                <a:effectLst/>
                <a:latin typeface="Söhne"/>
              </a:rPr>
              <a:t>Enhanced Data Searching and Personalization:</a:t>
            </a:r>
            <a:r>
              <a:rPr lang="en-US" sz="2000" b="0" i="0" dirty="0">
                <a:solidFill>
                  <a:schemeClr val="tx1"/>
                </a:solidFill>
                <a:effectLst/>
                <a:latin typeface="Söhne"/>
              </a:rPr>
              <a:t> Implement advanced filtering and personalized search for a precise user experience.</a:t>
            </a:r>
          </a:p>
          <a:p>
            <a:pPr algn="l">
              <a:buFont typeface="Wingdings" panose="05000000000000000000" pitchFamily="2" charset="2"/>
              <a:buChar char="q"/>
            </a:pPr>
            <a:r>
              <a:rPr lang="en-US" sz="2000" b="1" i="0" dirty="0">
                <a:solidFill>
                  <a:schemeClr val="tx1"/>
                </a:solidFill>
                <a:effectLst/>
                <a:latin typeface="Söhne"/>
              </a:rPr>
              <a:t>Machine Learning Integration:</a:t>
            </a:r>
            <a:r>
              <a:rPr lang="en-US" sz="2000" b="0" i="0" dirty="0">
                <a:solidFill>
                  <a:schemeClr val="tx1"/>
                </a:solidFill>
                <a:effectLst/>
                <a:latin typeface="Söhne"/>
              </a:rPr>
              <a:t> Utilize machine learning for personalized recommendations based on user interactions.</a:t>
            </a:r>
          </a:p>
          <a:p>
            <a:pPr algn="l">
              <a:buFont typeface="Wingdings" panose="05000000000000000000" pitchFamily="2" charset="2"/>
              <a:buChar char="q"/>
            </a:pPr>
            <a:r>
              <a:rPr lang="en-US" sz="2000" b="1" i="0" dirty="0">
                <a:solidFill>
                  <a:schemeClr val="tx1"/>
                </a:solidFill>
                <a:effectLst/>
                <a:latin typeface="Söhne"/>
              </a:rPr>
              <a:t>Dynamic Community Space:</a:t>
            </a:r>
            <a:r>
              <a:rPr lang="en-US" sz="2000" b="0" i="0" dirty="0">
                <a:solidFill>
                  <a:schemeClr val="tx1"/>
                </a:solidFill>
                <a:effectLst/>
                <a:latin typeface="Söhne"/>
              </a:rPr>
              <a:t> Create interactive forums, comments, and direct messaging to foster a sense of community.</a:t>
            </a:r>
          </a:p>
          <a:p>
            <a:pPr algn="l">
              <a:buFont typeface="Wingdings" panose="05000000000000000000" pitchFamily="2" charset="2"/>
              <a:buChar char="q"/>
            </a:pPr>
            <a:r>
              <a:rPr lang="en-US" sz="2000" b="1" i="0" dirty="0">
                <a:solidFill>
                  <a:schemeClr val="tx1"/>
                </a:solidFill>
                <a:effectLst/>
                <a:latin typeface="Söhne"/>
              </a:rPr>
              <a:t>User Following and Updates:</a:t>
            </a:r>
            <a:r>
              <a:rPr lang="en-US" sz="2000" b="0" i="0" dirty="0">
                <a:solidFill>
                  <a:schemeClr val="tx1"/>
                </a:solidFill>
                <a:effectLst/>
                <a:latin typeface="Söhne"/>
              </a:rPr>
              <a:t> Allow users to follow content creators and receive updates on their contributions.</a:t>
            </a:r>
          </a:p>
          <a:p>
            <a:pPr algn="l">
              <a:buFont typeface="Wingdings" panose="05000000000000000000" pitchFamily="2" charset="2"/>
              <a:buChar char="q"/>
            </a:pPr>
            <a:r>
              <a:rPr lang="en-US" sz="2000" b="1" i="0" dirty="0">
                <a:solidFill>
                  <a:schemeClr val="tx1"/>
                </a:solidFill>
                <a:effectLst/>
                <a:latin typeface="Söhne"/>
              </a:rPr>
              <a:t>User Feedback Mechanisms:</a:t>
            </a:r>
            <a:r>
              <a:rPr lang="en-US" sz="2000" b="0" i="0" dirty="0">
                <a:solidFill>
                  <a:schemeClr val="tx1"/>
                </a:solidFill>
                <a:effectLst/>
                <a:latin typeface="Söhne"/>
              </a:rPr>
              <a:t> Incorporate robust feedback systems for user comments, ratings, and content reviews.</a:t>
            </a:r>
          </a:p>
          <a:p>
            <a:endParaRPr lang="en-IN" dirty="0"/>
          </a:p>
        </p:txBody>
      </p:sp>
    </p:spTree>
    <p:extLst>
      <p:ext uri="{BB962C8B-B14F-4D97-AF65-F5344CB8AC3E}">
        <p14:creationId xmlns:p14="http://schemas.microsoft.com/office/powerpoint/2010/main" val="29868478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50EFD8E-F899-465C-8349-E3720D479F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BAA3D8-E42E-4E1A-91F0-6E2A586D0CCF}">
  <ds:schemaRefs>
    <ds:schemaRef ds:uri="http://schemas.microsoft.com/sharepoint/v3/contenttype/forms"/>
  </ds:schemaRefs>
</ds:datastoreItem>
</file>

<file path=customXml/itemProps3.xml><?xml version="1.0" encoding="utf-8"?>
<ds:datastoreItem xmlns:ds="http://schemas.openxmlformats.org/officeDocument/2006/customXml" ds:itemID="{6EB0874C-D3BC-4662-9ABB-6E151236AB6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TM03457464[[fn=Dividend]]</Template>
  <TotalTime>485</TotalTime>
  <Words>586</Words>
  <Application>Microsoft Office PowerPoint</Application>
  <PresentationFormat>Custom</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Gill Sans MT</vt:lpstr>
      <vt:lpstr>Söhne</vt:lpstr>
      <vt:lpstr>Times New Roman</vt:lpstr>
      <vt:lpstr>Wingdings</vt:lpstr>
      <vt:lpstr>Wingdings 2</vt:lpstr>
      <vt:lpstr>Dividend</vt:lpstr>
      <vt:lpstr>Cover Page</vt:lpstr>
      <vt:lpstr>INTRODUCTION</vt:lpstr>
      <vt:lpstr>USERS</vt:lpstr>
      <vt:lpstr>FUNTIONALITIES</vt:lpstr>
      <vt:lpstr>FUNTIONALITIES   </vt:lpstr>
      <vt:lpstr>FUNTIONALITIES</vt:lpstr>
      <vt:lpstr>TECHNOLOGIES</vt:lpstr>
      <vt:lpstr>TECHNOLOGIES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asus</dc:creator>
  <cp:lastModifiedBy>alan antony</cp:lastModifiedBy>
  <cp:revision>2</cp:revision>
  <dcterms:created xsi:type="dcterms:W3CDTF">2023-10-24T06:28:02Z</dcterms:created>
  <dcterms:modified xsi:type="dcterms:W3CDTF">2023-10-24T14:57:49Z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