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40A8A-411B-D9F9-36D9-FC7A3560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4C87F1-126F-40EE-2CF5-F77400C86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F9974A-6F0E-24BA-647C-7FB93F68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F47F6-8F17-C595-096D-C113169A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6EB85-072F-B596-E3D1-7BC4AADD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7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A6AC8-DCC0-995D-13C7-88286416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8B9CC6-AB2F-F6F5-E10B-774BAEE6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616BF-A8C5-DB62-F7A0-717D377C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CD01E-DA45-3092-F7F4-D3D65516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E01B2-CFD0-BBD0-7FEA-6FE5654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5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A7E354-4A33-A1D2-5B9D-2936A3A44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B0976-14EF-6F75-CA75-121ED966A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284B4-EABF-3B93-3468-06E09194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D494E-FAA2-377F-00D3-B009CF5A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E501A-6663-716B-5969-12EDE85A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8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19DE0-2D8F-BD1E-D730-01BB2D91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BD505-BD07-D04B-1623-BA55C8E5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05C12-F057-4FC2-528D-C9CB8821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F5C67-C798-3B6A-C5AD-711796A3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4CBA8-CAC6-618F-8A77-64911826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3BAAD-4478-565D-4343-8DAFD87C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22D07-46BA-11A0-84FE-CD3F59362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DF32C-3D29-6D2B-55FB-FE15EB0B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2E967-87CB-4FAD-0539-BC1CBA2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CF3E7-B147-4860-1471-68346765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F3F6E-F62D-3558-397B-9BF8B62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93C32-0D0B-B974-3230-CA390AF4D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E73D4-9C51-FFBB-6204-C09E8A9B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01B08-E648-7BA8-00D5-C69FC8C8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250A-052E-DE59-346C-3EB06CD0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BA1A3-3C34-E47D-73C0-7C16113C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F999C-1279-E1D1-76FE-946843E7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0ADBD-CFAA-C0B6-F42C-AF978A4A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B8E03-03CC-AC21-2D7E-7DDC8CCE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E1A0A-D433-8A53-1C2B-5AECB3609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A1188B-E5D5-B042-C908-481B9207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06CA3F-07A9-C28B-C99D-5D196C45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24CE6E-AF07-1458-472E-F69E0798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0724B1-37AD-6D17-85F4-6235F2E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DBB6F-B151-07A2-8175-4D5C1F0A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48A98A-7B43-9246-C151-F507F1BB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E5A7F-4815-9825-0045-FAFD6B83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075EB-ABE5-3D9D-200C-F067C600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247AA1-ABCD-CBD7-AA65-DA477990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4CE3ED-BFA8-AACC-1CA7-89C08554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AE2D9-4B81-005B-191B-43334E74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2DA3D-C62D-91AB-2F6D-6E62A0A9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A26A2-A292-D0D9-FA49-3491F4B82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7B7B-245B-553B-967A-4273141B9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1027A-1F08-4E5E-ADD8-629F2B6B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22179-2420-04A2-BBBC-8B1285C2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E6669-790E-BAE2-A560-8D9893FE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4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3F79-6B51-B60C-FB7C-51710559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BF8EB6-A365-9832-0B89-653AC589E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97ECF-EDE0-C23A-1CE1-906B4618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7B9EF1-1305-C2D8-C34E-D5A93FE0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F0310-7363-2BAC-39BC-2EAACF44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D4C10-4B8C-10CE-6ABA-6934FF18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059F30-4458-8B18-7E08-3203888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30BC5-2225-FB10-1559-CCBCC43A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C617A-7270-2475-D4A6-D9AAC61E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5CE7-5F67-40D0-8877-7DFADF590CF6}" type="datetimeFigureOut">
              <a:rPr lang="ko-KR" altLang="en-US" smtClean="0"/>
              <a:t>2022-05-08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E28B0-0AE2-63EB-30DE-B742E38CE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AE32A-FE25-F94A-148B-99F952305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EAC8-72E1-4D1F-AF23-9C911410C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75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서진찬</dc:creator>
  <cp:lastModifiedBy>서진찬</cp:lastModifiedBy>
  <cp:revision>1</cp:revision>
  <dcterms:created xsi:type="dcterms:W3CDTF">2022-05-08T09:27:47Z</dcterms:created>
  <dcterms:modified xsi:type="dcterms:W3CDTF">2022-05-08T09:28:36Z</dcterms:modified>
</cp:coreProperties>
</file>