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e6d82b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e6d82b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e6d82b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e6d82b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lanBerg/Package-Hackathon-LAK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Packages Challenge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Alan Berg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wish to pull in </a:t>
            </a:r>
            <a:r>
              <a:rPr lang="en-GB"/>
              <a:t>Data Scientists</a:t>
            </a:r>
            <a:r>
              <a:rPr lang="en-GB"/>
              <a:t> to Learning Analytics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Let's</a:t>
            </a:r>
            <a:r>
              <a:rPr lang="en-GB"/>
              <a:t> make it easy by creating a workflow using R packages.</a:t>
            </a:r>
            <a:endParaRPr/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-GB">
                <a:solidFill>
                  <a:schemeClr val="dk1"/>
                </a:solidFill>
              </a:rPr>
              <a:t>What is a Learning Analytic workflow in the context of programmatic Data Science?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-GB">
                <a:solidFill>
                  <a:schemeClr val="dk1"/>
                </a:solidFill>
              </a:rPr>
              <a:t>Which functions are necessary to decrease the number of lines of code to achieve the full workflow?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-GB">
                <a:solidFill>
                  <a:schemeClr val="dk1"/>
                </a:solidFill>
              </a:rPr>
              <a:t>Which freely available LA related data sources already exist that libraries can pull into the developer's environment via helper functions?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-GB">
                <a:solidFill>
                  <a:schemeClr val="dk1"/>
                </a:solidFill>
              </a:rPr>
              <a:t>What is the relationship between an LA targeted library and commonly used libraries in the Tidyverse and Caret?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https://github.com/AlanBerg/Package-Hackathon-LAK19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Makes an initial package ready for further refinement.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SRC/Start.R</a:t>
            </a:r>
            <a:r>
              <a:rPr lang="en-GB" sz="1400"/>
              <a:t> is example code for the start of package writing. The aim is to motivate thinking about generating a set of R packages to support data scientists interested with kicking off their Learning Analytics efforts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1. Discuss the </a:t>
            </a:r>
            <a:r>
              <a:rPr b="1" lang="en-GB" sz="1400">
                <a:solidFill>
                  <a:srgbClr val="980000"/>
                </a:solidFill>
              </a:rPr>
              <a:t>packages</a:t>
            </a:r>
            <a:r>
              <a:rPr lang="en-GB" sz="1400"/>
              <a:t> you think are necessary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2. Generate package(s) using SRC/start.R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3. Discuss the </a:t>
            </a:r>
            <a:r>
              <a:rPr b="1" lang="en-GB" sz="1400">
                <a:solidFill>
                  <a:srgbClr val="980000"/>
                </a:solidFill>
              </a:rPr>
              <a:t>functions</a:t>
            </a:r>
            <a:r>
              <a:rPr lang="en-GB" sz="1400"/>
              <a:t> in the package necessary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4. Add dummy functions and update documentation using Roxygen2 and the document() command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5. Add tests for the dummy functions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6. Write you first functioning methods.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