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A0C633"/>
    <a:srgbClr val="E7F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720" y="-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6DBA-D27C-436F-964A-1E1A9DD5689A}" type="datetimeFigureOut">
              <a:rPr lang="es-419" smtClean="0"/>
              <a:t>23/6/2022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D001-E9E7-480E-AA18-85D64A0461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5778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6DBA-D27C-436F-964A-1E1A9DD5689A}" type="datetimeFigureOut">
              <a:rPr lang="es-419" smtClean="0"/>
              <a:t>23/6/2022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D001-E9E7-480E-AA18-85D64A0461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6276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6DBA-D27C-436F-964A-1E1A9DD5689A}" type="datetimeFigureOut">
              <a:rPr lang="es-419" smtClean="0"/>
              <a:t>23/6/2022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D001-E9E7-480E-AA18-85D64A0461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7177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6DBA-D27C-436F-964A-1E1A9DD5689A}" type="datetimeFigureOut">
              <a:rPr lang="es-419" smtClean="0"/>
              <a:t>23/6/2022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D001-E9E7-480E-AA18-85D64A0461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8286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6DBA-D27C-436F-964A-1E1A9DD5689A}" type="datetimeFigureOut">
              <a:rPr lang="es-419" smtClean="0"/>
              <a:t>23/6/2022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D001-E9E7-480E-AA18-85D64A0461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7337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6DBA-D27C-436F-964A-1E1A9DD5689A}" type="datetimeFigureOut">
              <a:rPr lang="es-419" smtClean="0"/>
              <a:t>23/6/2022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D001-E9E7-480E-AA18-85D64A0461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6780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6DBA-D27C-436F-964A-1E1A9DD5689A}" type="datetimeFigureOut">
              <a:rPr lang="es-419" smtClean="0"/>
              <a:t>23/6/2022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D001-E9E7-480E-AA18-85D64A0461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0367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6DBA-D27C-436F-964A-1E1A9DD5689A}" type="datetimeFigureOut">
              <a:rPr lang="es-419" smtClean="0"/>
              <a:t>23/6/2022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D001-E9E7-480E-AA18-85D64A0461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8008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6DBA-D27C-436F-964A-1E1A9DD5689A}" type="datetimeFigureOut">
              <a:rPr lang="es-419" smtClean="0"/>
              <a:t>23/6/2022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D001-E9E7-480E-AA18-85D64A0461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1768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6DBA-D27C-436F-964A-1E1A9DD5689A}" type="datetimeFigureOut">
              <a:rPr lang="es-419" smtClean="0"/>
              <a:t>23/6/2022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D001-E9E7-480E-AA18-85D64A0461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9907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6DBA-D27C-436F-964A-1E1A9DD5689A}" type="datetimeFigureOut">
              <a:rPr lang="es-419" smtClean="0"/>
              <a:t>23/6/2022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D001-E9E7-480E-AA18-85D64A0461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1457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6DBA-D27C-436F-964A-1E1A9DD5689A}" type="datetimeFigureOut">
              <a:rPr lang="es-419" smtClean="0"/>
              <a:t>23/6/2022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BD001-E9E7-480E-AA18-85D64A0461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8475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1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C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: esquinas redondeadas 157">
            <a:extLst>
              <a:ext uri="{FF2B5EF4-FFF2-40B4-BE49-F238E27FC236}">
                <a16:creationId xmlns:a16="http://schemas.microsoft.com/office/drawing/2014/main" id="{80FA2C0F-13EF-4C5B-BE02-FC656D08FC03}"/>
              </a:ext>
            </a:extLst>
          </p:cNvPr>
          <p:cNvSpPr/>
          <p:nvPr/>
        </p:nvSpPr>
        <p:spPr>
          <a:xfrm>
            <a:off x="227729" y="8530015"/>
            <a:ext cx="6402541" cy="543135"/>
          </a:xfrm>
          <a:prstGeom prst="roundRect">
            <a:avLst>
              <a:gd name="adj" fmla="val 13105"/>
            </a:avLst>
          </a:prstGeom>
          <a:solidFill>
            <a:srgbClr val="E7F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419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</a:t>
            </a:r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419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is</a:t>
            </a:r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419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ready</a:t>
            </a:r>
            <a:endParaRPr lang="es-419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329DC6F-4D26-4DAB-AB3F-0FB56DD60163}"/>
              </a:ext>
            </a:extLst>
          </p:cNvPr>
          <p:cNvSpPr/>
          <p:nvPr/>
        </p:nvSpPr>
        <p:spPr>
          <a:xfrm>
            <a:off x="220662" y="2482850"/>
            <a:ext cx="2995612" cy="1079500"/>
          </a:xfrm>
          <a:prstGeom prst="roundRect">
            <a:avLst>
              <a:gd name="adj" fmla="val 13105"/>
            </a:avLst>
          </a:prstGeom>
          <a:solidFill>
            <a:srgbClr val="E7F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CDE542-B510-4DAD-9523-619C2206AC65}"/>
              </a:ext>
            </a:extLst>
          </p:cNvPr>
          <p:cNvSpPr/>
          <p:nvPr/>
        </p:nvSpPr>
        <p:spPr>
          <a:xfrm>
            <a:off x="0" y="0"/>
            <a:ext cx="6875966" cy="23383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C47F369-DA29-4C4C-8F5C-1AEDE7051E9C}"/>
              </a:ext>
            </a:extLst>
          </p:cNvPr>
          <p:cNvSpPr/>
          <p:nvPr/>
        </p:nvSpPr>
        <p:spPr>
          <a:xfrm>
            <a:off x="0" y="2160587"/>
            <a:ext cx="6875966" cy="92075"/>
          </a:xfrm>
          <a:prstGeom prst="rect">
            <a:avLst/>
          </a:prstGeom>
          <a:solidFill>
            <a:srgbClr val="A0C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B464EF7-D55A-42D1-B3DB-B07775A5B035}"/>
              </a:ext>
            </a:extLst>
          </p:cNvPr>
          <p:cNvSpPr/>
          <p:nvPr/>
        </p:nvSpPr>
        <p:spPr>
          <a:xfrm>
            <a:off x="3539330" y="2482850"/>
            <a:ext cx="3089023" cy="1003300"/>
          </a:xfrm>
          <a:prstGeom prst="roundRect">
            <a:avLst>
              <a:gd name="adj" fmla="val 13105"/>
            </a:avLst>
          </a:prstGeom>
          <a:solidFill>
            <a:srgbClr val="E7F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F21F00C-BD06-4BD6-A44F-E64CDD97209D}"/>
              </a:ext>
            </a:extLst>
          </p:cNvPr>
          <p:cNvSpPr/>
          <p:nvPr/>
        </p:nvSpPr>
        <p:spPr>
          <a:xfrm>
            <a:off x="3539330" y="3642633"/>
            <a:ext cx="3089023" cy="1093787"/>
          </a:xfrm>
          <a:prstGeom prst="roundRect">
            <a:avLst>
              <a:gd name="adj" fmla="val 13105"/>
            </a:avLst>
          </a:prstGeom>
          <a:solidFill>
            <a:srgbClr val="E7F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C3CFC88-4BE3-4619-9494-7BF46E13CB4E}"/>
              </a:ext>
            </a:extLst>
          </p:cNvPr>
          <p:cNvSpPr/>
          <p:nvPr/>
        </p:nvSpPr>
        <p:spPr>
          <a:xfrm>
            <a:off x="220662" y="3718833"/>
            <a:ext cx="2995613" cy="1017587"/>
          </a:xfrm>
          <a:prstGeom prst="roundRect">
            <a:avLst>
              <a:gd name="adj" fmla="val 13105"/>
            </a:avLst>
          </a:prstGeom>
          <a:solidFill>
            <a:srgbClr val="E7F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676BA72-2AE3-427F-8DAE-C55E81164B9C}"/>
              </a:ext>
            </a:extLst>
          </p:cNvPr>
          <p:cNvSpPr/>
          <p:nvPr/>
        </p:nvSpPr>
        <p:spPr>
          <a:xfrm>
            <a:off x="220662" y="4892902"/>
            <a:ext cx="2995613" cy="1017587"/>
          </a:xfrm>
          <a:prstGeom prst="roundRect">
            <a:avLst>
              <a:gd name="adj" fmla="val 13105"/>
            </a:avLst>
          </a:prstGeom>
          <a:solidFill>
            <a:srgbClr val="E7F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E08F986-049D-4765-84BE-5EE9446DA1E9}"/>
              </a:ext>
            </a:extLst>
          </p:cNvPr>
          <p:cNvSpPr/>
          <p:nvPr/>
        </p:nvSpPr>
        <p:spPr>
          <a:xfrm>
            <a:off x="3539330" y="4892902"/>
            <a:ext cx="3089023" cy="1017587"/>
          </a:xfrm>
          <a:prstGeom prst="roundRect">
            <a:avLst>
              <a:gd name="adj" fmla="val 13105"/>
            </a:avLst>
          </a:prstGeom>
          <a:solidFill>
            <a:srgbClr val="E7F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98B95F1-CD66-4F0B-8A45-6448C255864D}"/>
              </a:ext>
            </a:extLst>
          </p:cNvPr>
          <p:cNvSpPr/>
          <p:nvPr/>
        </p:nvSpPr>
        <p:spPr>
          <a:xfrm>
            <a:off x="220662" y="6066972"/>
            <a:ext cx="2995613" cy="1017587"/>
          </a:xfrm>
          <a:prstGeom prst="roundRect">
            <a:avLst>
              <a:gd name="adj" fmla="val 13105"/>
            </a:avLst>
          </a:prstGeom>
          <a:solidFill>
            <a:srgbClr val="E7F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BD08C4D-02E0-4278-A488-48787A1D4BA1}"/>
              </a:ext>
            </a:extLst>
          </p:cNvPr>
          <p:cNvSpPr/>
          <p:nvPr/>
        </p:nvSpPr>
        <p:spPr>
          <a:xfrm>
            <a:off x="3539330" y="6066972"/>
            <a:ext cx="3089023" cy="1017587"/>
          </a:xfrm>
          <a:prstGeom prst="roundRect">
            <a:avLst>
              <a:gd name="adj" fmla="val 13105"/>
            </a:avLst>
          </a:prstGeom>
          <a:solidFill>
            <a:srgbClr val="E7F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872984F-609D-40E8-846D-54F14563E49B}"/>
              </a:ext>
            </a:extLst>
          </p:cNvPr>
          <p:cNvSpPr/>
          <p:nvPr/>
        </p:nvSpPr>
        <p:spPr>
          <a:xfrm>
            <a:off x="220662" y="7241041"/>
            <a:ext cx="2995613" cy="1017587"/>
          </a:xfrm>
          <a:prstGeom prst="roundRect">
            <a:avLst>
              <a:gd name="adj" fmla="val 13105"/>
            </a:avLst>
          </a:prstGeom>
          <a:solidFill>
            <a:srgbClr val="E7F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8413FDF-44CB-4A4A-813D-AD7ED1FB3663}"/>
              </a:ext>
            </a:extLst>
          </p:cNvPr>
          <p:cNvSpPr/>
          <p:nvPr/>
        </p:nvSpPr>
        <p:spPr>
          <a:xfrm>
            <a:off x="3539330" y="7241041"/>
            <a:ext cx="3089023" cy="1017587"/>
          </a:xfrm>
          <a:prstGeom prst="roundRect">
            <a:avLst>
              <a:gd name="adj" fmla="val 13105"/>
            </a:avLst>
          </a:prstGeom>
          <a:solidFill>
            <a:srgbClr val="E7F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B3DC5D9D-45F1-4DFD-93C7-D9D45BAF815D}"/>
              </a:ext>
            </a:extLst>
          </p:cNvPr>
          <p:cNvGrpSpPr/>
          <p:nvPr/>
        </p:nvGrpSpPr>
        <p:grpSpPr>
          <a:xfrm>
            <a:off x="1472768" y="2556552"/>
            <a:ext cx="1641585" cy="464364"/>
            <a:chOff x="1472768" y="2556552"/>
            <a:chExt cx="1641585" cy="464364"/>
          </a:xfrm>
        </p:grpSpPr>
        <p:sp>
          <p:nvSpPr>
            <p:cNvPr id="120" name="TextBox 46">
              <a:extLst>
                <a:ext uri="{FF2B5EF4-FFF2-40B4-BE49-F238E27FC236}">
                  <a16:creationId xmlns:a16="http://schemas.microsoft.com/office/drawing/2014/main" id="{89ADDA7A-C05D-42E7-9A16-D8A55F8D9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2768" y="2767000"/>
              <a:ext cx="159106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Open Sans" panose="020B0606030504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Open Sans" panose="020B0606030504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Open Sans" panose="020B0606030504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9pPr>
            </a:lstStyle>
            <a:p>
              <a:pPr algn="ctr"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ru-RU" altLang="es-419" sz="1050" dirty="0">
                <a:solidFill>
                  <a:srgbClr val="414042"/>
                </a:solidFill>
              </a:endParaRPr>
            </a:p>
          </p:txBody>
        </p:sp>
        <p:sp>
          <p:nvSpPr>
            <p:cNvPr id="121" name="TextBox 46">
              <a:extLst>
                <a:ext uri="{FF2B5EF4-FFF2-40B4-BE49-F238E27FC236}">
                  <a16:creationId xmlns:a16="http://schemas.microsoft.com/office/drawing/2014/main" id="{A8481976-B13C-4331-8D30-CB8009C30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688" y="2556552"/>
              <a:ext cx="127866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Open Sans" panose="020B0606030504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Open Sans" panose="020B0606030504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Open Sans" panose="020B0606030504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9pPr>
            </a:lstStyle>
            <a:p>
              <a:pPr algn="just"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s-419" sz="1100" dirty="0">
                  <a:solidFill>
                    <a:srgbClr val="414042"/>
                  </a:solidFill>
                  <a:latin typeface="MAXWELL BOLD" panose="02000500000000000000" pitchFamily="2" charset="0"/>
                </a:rPr>
                <a:t>Step 1</a:t>
              </a:r>
              <a:endParaRPr lang="ru-RU" altLang="es-419" sz="1100" dirty="0">
                <a:solidFill>
                  <a:srgbClr val="414042"/>
                </a:solidFill>
              </a:endParaRPr>
            </a:p>
          </p:txBody>
        </p:sp>
      </p:grpSp>
      <p:sp>
        <p:nvSpPr>
          <p:cNvPr id="125" name="TextBox 46">
            <a:extLst>
              <a:ext uri="{FF2B5EF4-FFF2-40B4-BE49-F238E27FC236}">
                <a16:creationId xmlns:a16="http://schemas.microsoft.com/office/drawing/2014/main" id="{0CD96C7C-39BA-4365-B770-D44CC7FE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272" y="2518563"/>
            <a:ext cx="10212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algn="just"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419" sz="1100" dirty="0">
                <a:solidFill>
                  <a:srgbClr val="414042"/>
                </a:solidFill>
              </a:rPr>
              <a:t>Step 2</a:t>
            </a:r>
            <a:endParaRPr lang="ru-RU" altLang="es-419" sz="1100" dirty="0">
              <a:solidFill>
                <a:srgbClr val="414042"/>
              </a:solidFill>
            </a:endParaRPr>
          </a:p>
        </p:txBody>
      </p:sp>
      <p:sp>
        <p:nvSpPr>
          <p:cNvPr id="128" name="TextBox 46">
            <a:extLst>
              <a:ext uri="{FF2B5EF4-FFF2-40B4-BE49-F238E27FC236}">
                <a16:creationId xmlns:a16="http://schemas.microsoft.com/office/drawing/2014/main" id="{7227EB43-F6D8-4931-8F4B-7AEDA3173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4" y="3762353"/>
            <a:ext cx="10212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algn="just"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419" sz="1100" dirty="0">
                <a:solidFill>
                  <a:srgbClr val="414042"/>
                </a:solidFill>
                <a:latin typeface="MAXWELL BOLD" panose="02000500000000000000" pitchFamily="2" charset="0"/>
              </a:rPr>
              <a:t>Step 3</a:t>
            </a:r>
            <a:endParaRPr lang="ru-RU" altLang="es-419" sz="1100" dirty="0">
              <a:solidFill>
                <a:srgbClr val="414042"/>
              </a:solidFill>
            </a:endParaRPr>
          </a:p>
        </p:txBody>
      </p:sp>
      <p:sp>
        <p:nvSpPr>
          <p:cNvPr id="131" name="TextBox 46">
            <a:extLst>
              <a:ext uri="{FF2B5EF4-FFF2-40B4-BE49-F238E27FC236}">
                <a16:creationId xmlns:a16="http://schemas.microsoft.com/office/drawing/2014/main" id="{7BA3740C-786C-46D2-89E7-ECD88D226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84" y="3742389"/>
            <a:ext cx="10212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algn="just"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419" sz="1100" dirty="0">
                <a:solidFill>
                  <a:srgbClr val="414042"/>
                </a:solidFill>
                <a:latin typeface="MAXWELL BOLD" panose="02000500000000000000" pitchFamily="2" charset="0"/>
              </a:rPr>
              <a:t>Step 4</a:t>
            </a:r>
            <a:endParaRPr lang="ru-RU" altLang="es-419" sz="1100" dirty="0">
              <a:solidFill>
                <a:srgbClr val="414042"/>
              </a:solidFill>
            </a:endParaRPr>
          </a:p>
        </p:txBody>
      </p:sp>
      <p:sp>
        <p:nvSpPr>
          <p:cNvPr id="134" name="TextBox 46">
            <a:extLst>
              <a:ext uri="{FF2B5EF4-FFF2-40B4-BE49-F238E27FC236}">
                <a16:creationId xmlns:a16="http://schemas.microsoft.com/office/drawing/2014/main" id="{180282E8-7679-45A8-B0D8-D827AD94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045" y="4913366"/>
            <a:ext cx="10212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algn="just"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419" sz="1100" dirty="0">
                <a:solidFill>
                  <a:srgbClr val="414042"/>
                </a:solidFill>
                <a:latin typeface="MAXWELL BOLD" panose="02000500000000000000" pitchFamily="2" charset="0"/>
              </a:rPr>
              <a:t>Step 5</a:t>
            </a:r>
            <a:endParaRPr lang="ru-RU" altLang="es-419" sz="1100" dirty="0">
              <a:solidFill>
                <a:srgbClr val="414042"/>
              </a:solidFill>
            </a:endParaRPr>
          </a:p>
        </p:txBody>
      </p: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772D4F27-564F-40E5-B7EA-882946CE96E8}"/>
              </a:ext>
            </a:extLst>
          </p:cNvPr>
          <p:cNvGrpSpPr/>
          <p:nvPr/>
        </p:nvGrpSpPr>
        <p:grpSpPr>
          <a:xfrm>
            <a:off x="1523285" y="7263982"/>
            <a:ext cx="1591068" cy="464364"/>
            <a:chOff x="1472768" y="2556552"/>
            <a:chExt cx="1591068" cy="464364"/>
          </a:xfrm>
        </p:grpSpPr>
        <p:sp>
          <p:nvSpPr>
            <p:cNvPr id="136" name="TextBox 46">
              <a:extLst>
                <a:ext uri="{FF2B5EF4-FFF2-40B4-BE49-F238E27FC236}">
                  <a16:creationId xmlns:a16="http://schemas.microsoft.com/office/drawing/2014/main" id="{EAE630CE-805D-4CAC-B8EF-4FA240B0D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2768" y="2767000"/>
              <a:ext cx="159106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Open Sans" panose="020B0606030504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Open Sans" panose="020B0606030504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Open Sans" panose="020B0606030504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9pPr>
            </a:lstStyle>
            <a:p>
              <a:pPr algn="just"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ru-RU" altLang="es-419" sz="1050" dirty="0">
                <a:solidFill>
                  <a:srgbClr val="414042"/>
                </a:solidFill>
              </a:endParaRPr>
            </a:p>
          </p:txBody>
        </p:sp>
        <p:sp>
          <p:nvSpPr>
            <p:cNvPr id="137" name="TextBox 46">
              <a:extLst>
                <a:ext uri="{FF2B5EF4-FFF2-40B4-BE49-F238E27FC236}">
                  <a16:creationId xmlns:a16="http://schemas.microsoft.com/office/drawing/2014/main" id="{E0ABE1CC-BA30-4C5D-B043-9CE105DAE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688" y="2556552"/>
              <a:ext cx="102127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Open Sans" panose="020B0606030504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Open Sans" panose="020B0606030504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Open Sans" panose="020B0606030504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9pPr>
            </a:lstStyle>
            <a:p>
              <a:pPr algn="just"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s-419" sz="1100" dirty="0">
                  <a:solidFill>
                    <a:srgbClr val="414042"/>
                  </a:solidFill>
                  <a:latin typeface="MAXWELL BOLD" panose="02000500000000000000" pitchFamily="2" charset="0"/>
                </a:rPr>
                <a:t>Step 9</a:t>
              </a:r>
              <a:endParaRPr lang="ru-RU" altLang="es-419" sz="1100" dirty="0">
                <a:solidFill>
                  <a:srgbClr val="414042"/>
                </a:solidFill>
              </a:endParaRP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D14C67CC-2ADD-4621-A7C6-8A9FC7685DF9}"/>
              </a:ext>
            </a:extLst>
          </p:cNvPr>
          <p:cNvGrpSpPr/>
          <p:nvPr/>
        </p:nvGrpSpPr>
        <p:grpSpPr>
          <a:xfrm>
            <a:off x="3612774" y="6069169"/>
            <a:ext cx="1591068" cy="464364"/>
            <a:chOff x="1472768" y="2556552"/>
            <a:chExt cx="1591068" cy="464364"/>
          </a:xfrm>
        </p:grpSpPr>
        <p:sp>
          <p:nvSpPr>
            <p:cNvPr id="139" name="TextBox 46">
              <a:extLst>
                <a:ext uri="{FF2B5EF4-FFF2-40B4-BE49-F238E27FC236}">
                  <a16:creationId xmlns:a16="http://schemas.microsoft.com/office/drawing/2014/main" id="{6E4E756F-54D8-4F38-9A66-AB4E814C9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2768" y="2767000"/>
              <a:ext cx="159106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Open Sans" panose="020B0606030504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Open Sans" panose="020B0606030504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Open Sans" panose="020B0606030504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9pPr>
            </a:lstStyle>
            <a:p>
              <a:pPr algn="just"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ru-RU" altLang="es-419" sz="1050" dirty="0">
                <a:solidFill>
                  <a:srgbClr val="414042"/>
                </a:solidFill>
              </a:endParaRPr>
            </a:p>
          </p:txBody>
        </p:sp>
        <p:sp>
          <p:nvSpPr>
            <p:cNvPr id="140" name="TextBox 46">
              <a:extLst>
                <a:ext uri="{FF2B5EF4-FFF2-40B4-BE49-F238E27FC236}">
                  <a16:creationId xmlns:a16="http://schemas.microsoft.com/office/drawing/2014/main" id="{F1D555BE-57A9-4FFB-AC97-0D56A29B9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688" y="2556552"/>
              <a:ext cx="102127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Open Sans" panose="020B0606030504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Open Sans" panose="020B0606030504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Open Sans" panose="020B0606030504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9pPr>
            </a:lstStyle>
            <a:p>
              <a:pPr algn="just"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s-419" sz="1100" dirty="0">
                  <a:solidFill>
                    <a:srgbClr val="414042"/>
                  </a:solidFill>
                  <a:latin typeface="MAXWELL BOLD" panose="02000500000000000000" pitchFamily="2" charset="0"/>
                </a:rPr>
                <a:t>Step 8</a:t>
              </a:r>
              <a:endParaRPr lang="ru-RU" altLang="es-419" sz="1100" dirty="0">
                <a:solidFill>
                  <a:srgbClr val="414042"/>
                </a:solidFill>
              </a:endParaRPr>
            </a:p>
          </p:txBody>
        </p:sp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E4BD3F81-21CE-46DD-88B7-68C522EB15C1}"/>
              </a:ext>
            </a:extLst>
          </p:cNvPr>
          <p:cNvGrpSpPr/>
          <p:nvPr/>
        </p:nvGrpSpPr>
        <p:grpSpPr>
          <a:xfrm>
            <a:off x="323114" y="6082912"/>
            <a:ext cx="1591068" cy="464364"/>
            <a:chOff x="1472768" y="2556552"/>
            <a:chExt cx="1591068" cy="464364"/>
          </a:xfrm>
        </p:grpSpPr>
        <p:sp>
          <p:nvSpPr>
            <p:cNvPr id="142" name="TextBox 46">
              <a:extLst>
                <a:ext uri="{FF2B5EF4-FFF2-40B4-BE49-F238E27FC236}">
                  <a16:creationId xmlns:a16="http://schemas.microsoft.com/office/drawing/2014/main" id="{A8DE09AC-F5FC-4C20-8DC0-7C369D835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2768" y="2767000"/>
              <a:ext cx="159106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Open Sans" panose="020B0606030504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Open Sans" panose="020B0606030504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Open Sans" panose="020B0606030504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9pPr>
            </a:lstStyle>
            <a:p>
              <a:pPr algn="just"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ru-RU" altLang="es-419" sz="1050" dirty="0">
                <a:solidFill>
                  <a:srgbClr val="414042"/>
                </a:solidFill>
              </a:endParaRPr>
            </a:p>
          </p:txBody>
        </p:sp>
        <p:sp>
          <p:nvSpPr>
            <p:cNvPr id="143" name="TextBox 46">
              <a:extLst>
                <a:ext uri="{FF2B5EF4-FFF2-40B4-BE49-F238E27FC236}">
                  <a16:creationId xmlns:a16="http://schemas.microsoft.com/office/drawing/2014/main" id="{294FCF1B-F2F6-4AB8-8DA2-B752DE4B9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688" y="2556552"/>
              <a:ext cx="102127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Open Sans" panose="020B0606030504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Open Sans" panose="020B0606030504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Open Sans" panose="020B0606030504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9pPr>
            </a:lstStyle>
            <a:p>
              <a:pPr algn="just"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s-419" sz="1100" dirty="0">
                  <a:solidFill>
                    <a:srgbClr val="414042"/>
                  </a:solidFill>
                  <a:latin typeface="MAXWELL BOLD" panose="02000500000000000000" pitchFamily="2" charset="0"/>
                </a:rPr>
                <a:t>Step 7</a:t>
              </a:r>
              <a:endParaRPr lang="ru-RU" altLang="es-419" sz="1100" dirty="0">
                <a:solidFill>
                  <a:srgbClr val="414042"/>
                </a:solidFill>
              </a:endParaRPr>
            </a:p>
          </p:txBody>
        </p:sp>
      </p:grpSp>
      <p:sp>
        <p:nvSpPr>
          <p:cNvPr id="146" name="TextBox 46">
            <a:extLst>
              <a:ext uri="{FF2B5EF4-FFF2-40B4-BE49-F238E27FC236}">
                <a16:creationId xmlns:a16="http://schemas.microsoft.com/office/drawing/2014/main" id="{95CE26DE-51C1-4ED0-AE6C-C4FF99760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205" y="4938056"/>
            <a:ext cx="10212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algn="just"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419" sz="1100" dirty="0">
                <a:solidFill>
                  <a:srgbClr val="414042"/>
                </a:solidFill>
                <a:latin typeface="MAXWELL BOLD" panose="02000500000000000000" pitchFamily="2" charset="0"/>
              </a:rPr>
              <a:t>Step 6</a:t>
            </a:r>
            <a:endParaRPr lang="ru-RU" altLang="es-419" sz="1100" dirty="0">
              <a:solidFill>
                <a:srgbClr val="414042"/>
              </a:solidFill>
            </a:endParaRPr>
          </a:p>
        </p:txBody>
      </p: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B24A81F9-B06D-4935-98FC-5D3F493E1499}"/>
              </a:ext>
            </a:extLst>
          </p:cNvPr>
          <p:cNvGrpSpPr/>
          <p:nvPr/>
        </p:nvGrpSpPr>
        <p:grpSpPr>
          <a:xfrm>
            <a:off x="4912164" y="7273704"/>
            <a:ext cx="1591068" cy="464364"/>
            <a:chOff x="1472768" y="2556552"/>
            <a:chExt cx="1591068" cy="464364"/>
          </a:xfrm>
        </p:grpSpPr>
        <p:sp>
          <p:nvSpPr>
            <p:cNvPr id="148" name="TextBox 46">
              <a:extLst>
                <a:ext uri="{FF2B5EF4-FFF2-40B4-BE49-F238E27FC236}">
                  <a16:creationId xmlns:a16="http://schemas.microsoft.com/office/drawing/2014/main" id="{97BFB374-D5CF-4A8D-ACAF-105EA74A4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2768" y="2767000"/>
              <a:ext cx="159106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Open Sans" panose="020B0606030504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Open Sans" panose="020B0606030504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Open Sans" panose="020B0606030504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9pPr>
            </a:lstStyle>
            <a:p>
              <a:pPr algn="just"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ru-RU" altLang="es-419" sz="1050" dirty="0">
                <a:solidFill>
                  <a:srgbClr val="414042"/>
                </a:solidFill>
              </a:endParaRPr>
            </a:p>
          </p:txBody>
        </p:sp>
        <p:sp>
          <p:nvSpPr>
            <p:cNvPr id="149" name="TextBox 46">
              <a:extLst>
                <a:ext uri="{FF2B5EF4-FFF2-40B4-BE49-F238E27FC236}">
                  <a16:creationId xmlns:a16="http://schemas.microsoft.com/office/drawing/2014/main" id="{4AB7BDD7-A9F7-4468-83AC-92B5BA0D0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688" y="2556552"/>
              <a:ext cx="102127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Open Sans" panose="020B0606030504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Open Sans" panose="020B0606030504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Open Sans" panose="020B0606030504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9pPr>
            </a:lstStyle>
            <a:p>
              <a:pPr algn="just"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s-419" sz="1100" dirty="0">
                  <a:solidFill>
                    <a:srgbClr val="414042"/>
                  </a:solidFill>
                  <a:latin typeface="MAXWELL BOLD" panose="02000500000000000000" pitchFamily="2" charset="0"/>
                </a:rPr>
                <a:t>Step 10</a:t>
              </a:r>
              <a:endParaRPr lang="ru-RU" altLang="es-419" sz="1100" dirty="0">
                <a:solidFill>
                  <a:srgbClr val="414042"/>
                </a:solidFill>
              </a:endParaRPr>
            </a:p>
          </p:txBody>
        </p:sp>
      </p:grpSp>
      <p:sp>
        <p:nvSpPr>
          <p:cNvPr id="150" name="TextBox 46">
            <a:extLst>
              <a:ext uri="{FF2B5EF4-FFF2-40B4-BE49-F238E27FC236}">
                <a16:creationId xmlns:a16="http://schemas.microsoft.com/office/drawing/2014/main" id="{BE3C2524-4BDD-44C8-986B-221C2EEF1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1" y="400712"/>
            <a:ext cx="445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algn="just"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419" sz="2000" dirty="0">
                <a:solidFill>
                  <a:srgbClr val="70AD4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UPLOAD PROJECT TO INTERNET</a:t>
            </a:r>
            <a:endParaRPr lang="ru-RU" altLang="es-419" sz="2000" dirty="0">
              <a:solidFill>
                <a:srgbClr val="70AD47"/>
              </a:solidFill>
              <a:cs typeface="Aharoni" panose="02010803020104030203" pitchFamily="2" charset="-79"/>
            </a:endParaRPr>
          </a:p>
        </p:txBody>
      </p:sp>
      <p:sp>
        <p:nvSpPr>
          <p:cNvPr id="151" name="TextBox 46">
            <a:extLst>
              <a:ext uri="{FF2B5EF4-FFF2-40B4-BE49-F238E27FC236}">
                <a16:creationId xmlns:a16="http://schemas.microsoft.com/office/drawing/2014/main" id="{F2CC5062-70AD-44D7-9349-64C29465A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31" y="1243184"/>
            <a:ext cx="30585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algn="just"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419" sz="14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Alan Brayan Torres Villavicencio</a:t>
            </a:r>
          </a:p>
        </p:txBody>
      </p: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63D56FBB-A16D-4243-A496-0FF1323392FE}"/>
              </a:ext>
            </a:extLst>
          </p:cNvPr>
          <p:cNvSpPr/>
          <p:nvPr/>
        </p:nvSpPr>
        <p:spPr>
          <a:xfrm>
            <a:off x="192119" y="1145473"/>
            <a:ext cx="4129309" cy="629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3" name="TextBox 46">
            <a:extLst>
              <a:ext uri="{FF2B5EF4-FFF2-40B4-BE49-F238E27FC236}">
                <a16:creationId xmlns:a16="http://schemas.microsoft.com/office/drawing/2014/main" id="{5E42A5BC-DDD7-4B7A-8168-463558878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34" y="1776349"/>
            <a:ext cx="3742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algn="just"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419" sz="1200" dirty="0" err="1">
                <a:solidFill>
                  <a:srgbClr val="414042"/>
                </a:solidFill>
              </a:rPr>
              <a:t>Steps</a:t>
            </a:r>
            <a:r>
              <a:rPr lang="es-MX" altLang="es-419" sz="1200" dirty="0">
                <a:solidFill>
                  <a:srgbClr val="414042"/>
                </a:solidFill>
              </a:rPr>
              <a:t> </a:t>
            </a:r>
            <a:r>
              <a:rPr lang="es-MX" altLang="es-419" sz="1200" dirty="0" err="1">
                <a:solidFill>
                  <a:srgbClr val="414042"/>
                </a:solidFill>
              </a:rPr>
              <a:t>to</a:t>
            </a:r>
            <a:r>
              <a:rPr lang="es-MX" altLang="es-419" sz="1200" dirty="0">
                <a:solidFill>
                  <a:srgbClr val="414042"/>
                </a:solidFill>
              </a:rPr>
              <a:t> </a:t>
            </a:r>
            <a:r>
              <a:rPr lang="es-MX" altLang="es-419" sz="1200" dirty="0" err="1">
                <a:solidFill>
                  <a:srgbClr val="414042"/>
                </a:solidFill>
              </a:rPr>
              <a:t>upload</a:t>
            </a:r>
            <a:r>
              <a:rPr lang="es-MX" altLang="es-419" sz="1200" dirty="0">
                <a:solidFill>
                  <a:srgbClr val="414042"/>
                </a:solidFill>
              </a:rPr>
              <a:t>  a Laravel </a:t>
            </a:r>
            <a:r>
              <a:rPr lang="es-MX" altLang="es-419" sz="1200" dirty="0" err="1">
                <a:solidFill>
                  <a:srgbClr val="414042"/>
                </a:solidFill>
              </a:rPr>
              <a:t>project</a:t>
            </a:r>
            <a:r>
              <a:rPr lang="es-MX" altLang="es-419" sz="1200" dirty="0">
                <a:solidFill>
                  <a:srgbClr val="414042"/>
                </a:solidFill>
              </a:rPr>
              <a:t> </a:t>
            </a:r>
            <a:r>
              <a:rPr lang="es-MX" altLang="es-419" sz="1200" dirty="0" err="1">
                <a:solidFill>
                  <a:srgbClr val="414042"/>
                </a:solidFill>
              </a:rPr>
              <a:t>to</a:t>
            </a:r>
            <a:r>
              <a:rPr lang="es-MX" altLang="es-419" sz="1200" dirty="0">
                <a:solidFill>
                  <a:srgbClr val="414042"/>
                </a:solidFill>
              </a:rPr>
              <a:t> </a:t>
            </a:r>
            <a:r>
              <a:rPr lang="es-MX" altLang="es-419" sz="1200" dirty="0" err="1">
                <a:solidFill>
                  <a:srgbClr val="414042"/>
                </a:solidFill>
              </a:rPr>
              <a:t>Lucushost</a:t>
            </a:r>
            <a:endParaRPr lang="ru-RU" altLang="es-419" sz="1200" dirty="0">
              <a:solidFill>
                <a:srgbClr val="414042"/>
              </a:solidFill>
            </a:endParaRPr>
          </a:p>
        </p:txBody>
      </p:sp>
      <p:pic>
        <p:nvPicPr>
          <p:cNvPr id="1026" name="Picture 2" descr="La importancia de una página web">
            <a:extLst>
              <a:ext uri="{FF2B5EF4-FFF2-40B4-BE49-F238E27FC236}">
                <a16:creationId xmlns:a16="http://schemas.microsoft.com/office/drawing/2014/main" id="{DE7DED82-E40D-4F31-A6A0-C9848A5E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398" y="445178"/>
            <a:ext cx="2336271" cy="143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46">
            <a:extLst>
              <a:ext uri="{FF2B5EF4-FFF2-40B4-BE49-F238E27FC236}">
                <a16:creationId xmlns:a16="http://schemas.microsoft.com/office/drawing/2014/main" id="{BFCE966C-9314-44D7-8EB4-3C174E6E7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1" y="401715"/>
            <a:ext cx="445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algn="just"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419" sz="2000" dirty="0">
                <a:solidFill>
                  <a:srgbClr val="70AD4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UPLOAD PROJECT TO INTERNET</a:t>
            </a:r>
            <a:endParaRPr lang="ru-RU" altLang="es-419" sz="2000" dirty="0">
              <a:solidFill>
                <a:srgbClr val="70AD47"/>
              </a:solidFill>
              <a:cs typeface="Aharoni" panose="02010803020104030203" pitchFamily="2" charset="-79"/>
            </a:endParaRPr>
          </a:p>
        </p:txBody>
      </p:sp>
      <p:pic>
        <p:nvPicPr>
          <p:cNvPr id="1043" name="Picture 19" descr="Microsoft Apps">
            <a:extLst>
              <a:ext uri="{FF2B5EF4-FFF2-40B4-BE49-F238E27FC236}">
                <a16:creationId xmlns:a16="http://schemas.microsoft.com/office/drawing/2014/main" id="{82799EA2-4E68-4D0E-B606-8998468ED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606" y="2515302"/>
            <a:ext cx="840065" cy="84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Qué es cPanel? El Panel de Control Explicado para Principiantes">
            <a:extLst>
              <a:ext uri="{FF2B5EF4-FFF2-40B4-BE49-F238E27FC236}">
                <a16:creationId xmlns:a16="http://schemas.microsoft.com/office/drawing/2014/main" id="{0896476A-D3FC-4692-A84A-AEAAD3FC7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621" y="3927635"/>
            <a:ext cx="1092396" cy="54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Determining When To Buy Cryptocurrencies To Avoid Losing ⋆ ZyCrypto">
            <a:extLst>
              <a:ext uri="{FF2B5EF4-FFF2-40B4-BE49-F238E27FC236}">
                <a16:creationId xmlns:a16="http://schemas.microsoft.com/office/drawing/2014/main" id="{303AE344-788B-4D39-8E8A-EC67D9730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38" y="3964810"/>
            <a:ext cx="875917" cy="58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How to install unzip on a Synology NAS - IT Goodies">
            <a:extLst>
              <a:ext uri="{FF2B5EF4-FFF2-40B4-BE49-F238E27FC236}">
                <a16:creationId xmlns:a16="http://schemas.microsoft.com/office/drawing/2014/main" id="{382546DA-98CD-48FA-AD75-7EA433B8B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83" y="5906197"/>
            <a:ext cx="1132090" cy="113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Getting Started with Signed Routes in Laravel | Laravel News">
            <a:extLst>
              <a:ext uri="{FF2B5EF4-FFF2-40B4-BE49-F238E27FC236}">
                <a16:creationId xmlns:a16="http://schemas.microsoft.com/office/drawing/2014/main" id="{9AF251CA-E333-4C2D-92B1-9CD25B3C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639" y="6325435"/>
            <a:ext cx="1467568" cy="74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Imagen 186">
            <a:extLst>
              <a:ext uri="{FF2B5EF4-FFF2-40B4-BE49-F238E27FC236}">
                <a16:creationId xmlns:a16="http://schemas.microsoft.com/office/drawing/2014/main" id="{0261B2E3-BE3C-4220-B8F4-059BDAE43C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295" y="7429395"/>
            <a:ext cx="1222916" cy="672604"/>
          </a:xfrm>
          <a:prstGeom prst="rect">
            <a:avLst/>
          </a:prstGeom>
        </p:spPr>
      </p:pic>
      <p:pic>
        <p:nvPicPr>
          <p:cNvPr id="201" name="Picture 41" descr="Una Palomita – Otosection">
            <a:extLst>
              <a:ext uri="{FF2B5EF4-FFF2-40B4-BE49-F238E27FC236}">
                <a16:creationId xmlns:a16="http://schemas.microsoft.com/office/drawing/2014/main" id="{896AA20F-94A2-49CA-AAFC-CAFEA43A8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088" y="8659214"/>
            <a:ext cx="190082" cy="24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Imagen 156">
            <a:extLst>
              <a:ext uri="{FF2B5EF4-FFF2-40B4-BE49-F238E27FC236}">
                <a16:creationId xmlns:a16="http://schemas.microsoft.com/office/drawing/2014/main" id="{F6F5ECA0-636A-4554-80D4-0642A5CEDF0B}"/>
              </a:ext>
            </a:extLst>
          </p:cNvPr>
          <p:cNvPicPr/>
          <p:nvPr/>
        </p:nvPicPr>
        <p:blipFill>
          <a:blip r:embed="rId14"/>
          <a:stretch>
            <a:fillRect/>
          </a:stretch>
        </p:blipFill>
        <p:spPr>
          <a:xfrm>
            <a:off x="386638" y="2775893"/>
            <a:ext cx="1757058" cy="198751"/>
          </a:xfrm>
          <a:prstGeom prst="rect">
            <a:avLst/>
          </a:prstGeom>
        </p:spPr>
      </p:pic>
      <p:pic>
        <p:nvPicPr>
          <p:cNvPr id="160" name="Imagen 159">
            <a:extLst>
              <a:ext uri="{FF2B5EF4-FFF2-40B4-BE49-F238E27FC236}">
                <a16:creationId xmlns:a16="http://schemas.microsoft.com/office/drawing/2014/main" id="{D222CEED-4DBA-4B54-95B9-848E3569E129}"/>
              </a:ext>
            </a:extLst>
          </p:cNvPr>
          <p:cNvPicPr/>
          <p:nvPr/>
        </p:nvPicPr>
        <p:blipFill>
          <a:blip r:embed="rId15"/>
          <a:stretch>
            <a:fillRect/>
          </a:stretch>
        </p:blipFill>
        <p:spPr>
          <a:xfrm>
            <a:off x="440058" y="5079106"/>
            <a:ext cx="491951" cy="698877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8A6234B1-3646-4AA8-9D71-A35A33E01601}"/>
              </a:ext>
            </a:extLst>
          </p:cNvPr>
          <p:cNvPicPr/>
          <p:nvPr/>
        </p:nvPicPr>
        <p:blipFill>
          <a:blip r:embed="rId16"/>
          <a:stretch>
            <a:fillRect/>
          </a:stretch>
        </p:blipFill>
        <p:spPr>
          <a:xfrm>
            <a:off x="3758821" y="5069601"/>
            <a:ext cx="1518616" cy="659802"/>
          </a:xfrm>
          <a:prstGeom prst="rect">
            <a:avLst/>
          </a:prstGeom>
        </p:spPr>
      </p:pic>
      <p:pic>
        <p:nvPicPr>
          <p:cNvPr id="162" name="Imagen 161">
            <a:extLst>
              <a:ext uri="{FF2B5EF4-FFF2-40B4-BE49-F238E27FC236}">
                <a16:creationId xmlns:a16="http://schemas.microsoft.com/office/drawing/2014/main" id="{D0AC47ED-EC13-4AB1-B826-08979F6532EF}"/>
              </a:ext>
            </a:extLst>
          </p:cNvPr>
          <p:cNvPicPr/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255" y="7547415"/>
            <a:ext cx="1057128" cy="532541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9C6E40B9-A00B-4906-AF4B-0ECC5B4DCBCC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316" y="7474430"/>
            <a:ext cx="1165230" cy="70673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B11A07F-10AF-450E-9734-8F94EB364B00}"/>
              </a:ext>
            </a:extLst>
          </p:cNvPr>
          <p:cNvSpPr txBox="1"/>
          <p:nvPr/>
        </p:nvSpPr>
        <p:spPr>
          <a:xfrm>
            <a:off x="440058" y="6518626"/>
            <a:ext cx="92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Unziip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7037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45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MAXWELL BOLD</vt:lpstr>
      <vt:lpstr>Open Sans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Yatmar Peraza Mora</dc:creator>
  <cp:lastModifiedBy>Alan Brayan Torres Villavicencio</cp:lastModifiedBy>
  <cp:revision>14</cp:revision>
  <dcterms:created xsi:type="dcterms:W3CDTF">2020-12-27T20:31:31Z</dcterms:created>
  <dcterms:modified xsi:type="dcterms:W3CDTF">2022-06-23T19:19:09Z</dcterms:modified>
</cp:coreProperties>
</file>