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8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0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35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97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1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96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50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13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8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19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71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83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7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181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45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275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39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49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0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1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9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0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2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tx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9D6EDF-03A3-4B51-9689-36BAB2679A8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71BCB8-82AA-45FE-92A1-0568EAD4E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6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FA7D35-61D8-4BEF-86AB-82D59EBDF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216016"/>
            <a:ext cx="8001000" cy="2971801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Sustav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za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isplatu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pla</a:t>
            </a:r>
            <a:r>
              <a:rPr lang="hr-HR" dirty="0" err="1">
                <a:solidFill>
                  <a:schemeClr val="bg2">
                    <a:lumMod val="50000"/>
                  </a:schemeClr>
                </a:solidFill>
              </a:rPr>
              <a:t>ća</a:t>
            </a:r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 u auto salonu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8B0B01F-01FF-4E8A-B864-82BC134F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266" y="3435292"/>
            <a:ext cx="2703002" cy="2590489"/>
          </a:xfrm>
        </p:spPr>
        <p:txBody>
          <a:bodyPr>
            <a:noAutofit/>
          </a:bodyPr>
          <a:lstStyle/>
          <a:p>
            <a:r>
              <a:rPr lang="hr-HR" sz="12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Mentor: </a:t>
            </a:r>
            <a:r>
              <a:rPr lang="hr-HR" sz="1200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doc. dr. sc. Goran Oreški</a:t>
            </a:r>
            <a:endParaRPr lang="en-US" sz="1200" dirty="0">
              <a:solidFill>
                <a:schemeClr val="bg2">
                  <a:lumMod val="50000"/>
                </a:schemeClr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r-HR" sz="12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Predmet: Baze podataka 2</a:t>
            </a:r>
          </a:p>
          <a:p>
            <a:endParaRPr lang="hr-HR" sz="12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r>
              <a:rPr lang="hr-HR" sz="12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Izradili: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hr-HR" sz="12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Alan Bubalo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hr-HR" sz="12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Mihael Blažević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hr-HR" sz="12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Alen Orbanić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hr-HR" sz="12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Luka </a:t>
            </a:r>
            <a:r>
              <a:rPr lang="hr-HR" sz="12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Brodarič</a:t>
            </a:r>
            <a:endParaRPr lang="hr-HR" sz="12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hr-HR" sz="12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Thomas </a:t>
            </a:r>
            <a:r>
              <a:rPr lang="hr-HR" sz="12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Siard</a:t>
            </a:r>
            <a:endParaRPr lang="hr-HR" sz="12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hr-HR" sz="12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Ernest </a:t>
            </a:r>
            <a:r>
              <a:rPr lang="hr-HR" sz="12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Dudaković</a:t>
            </a:r>
            <a:endParaRPr lang="en-US" sz="12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2A242E3B-F65B-48FA-9F96-5729A69E3325}"/>
              </a:ext>
            </a:extLst>
          </p:cNvPr>
          <p:cNvSpPr txBox="1"/>
          <p:nvPr/>
        </p:nvSpPr>
        <p:spPr>
          <a:xfrm>
            <a:off x="4769141" y="6236836"/>
            <a:ext cx="265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>
                <a:solidFill>
                  <a:schemeClr val="bg2">
                    <a:lumMod val="50000"/>
                  </a:schemeClr>
                </a:solidFill>
              </a:rPr>
              <a:t>Fakultet informatike u Puli,</a:t>
            </a:r>
          </a:p>
          <a:p>
            <a:r>
              <a:rPr lang="hr-HR" sz="1400" dirty="0">
                <a:solidFill>
                  <a:schemeClr val="bg2">
                    <a:lumMod val="50000"/>
                  </a:schemeClr>
                </a:solidFill>
              </a:rPr>
              <a:t>Sveučilište Jurja Dobrile, Pula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1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B0AB09-A1D9-48C1-AEEF-5A17983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Opis tablica, atributi i domena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C7646C9-FF42-48C7-B9C1-AE5FE13F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804E242-36C8-4100-ABCD-5EFE4583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25" y="2754798"/>
            <a:ext cx="4761550" cy="13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3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B0AB09-A1D9-48C1-AEEF-5A17983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Opis tablica, atributi i domena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C7646C9-FF42-48C7-B9C1-AE5FE13F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8176EAB3-083F-4AC2-A394-AB2CCAD5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822324"/>
            <a:ext cx="95821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B0AB09-A1D9-48C1-AEEF-5A17983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Opis tablica, atributi i domena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C7646C9-FF42-48C7-B9C1-AE5FE13F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8EF80F0-2944-4B07-BE56-1DA42074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146" y="2499706"/>
            <a:ext cx="5557707" cy="17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9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B0AB09-A1D9-48C1-AEEF-5A17983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Opis tablica, atributi i domena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C7646C9-FF42-48C7-B9C1-AE5FE13F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0967E20-A37D-4A42-B00E-943ECBED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36" y="2114205"/>
            <a:ext cx="8026127" cy="21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4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B0AB09-A1D9-48C1-AEEF-5A17983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Pregled insert-ova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C7646C9-FF42-48C7-B9C1-AE5FE13F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8F497BDC-6A0A-4392-A0D2-F8F57A08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537" y="1492941"/>
            <a:ext cx="3524250" cy="1162050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56979A40-B39F-4DDA-8A94-BE5A9E8EA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75" y="2916054"/>
            <a:ext cx="3000375" cy="1123950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35857256-DA1B-4FAE-B876-CCA93BFB5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924" y="303491"/>
            <a:ext cx="4524373" cy="45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9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698DF6-61E2-49CF-B13A-727CAFF2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OKIDAČI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2E0FAA-5BCC-4475-BB54-DAF4D904B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B5FC4CDF-FE2F-4A20-A574-DBA3899A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62" y="1386417"/>
            <a:ext cx="79819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11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698DF6-61E2-49CF-B13A-727CAFF2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OKIDAČI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2E0FAA-5BCC-4475-BB54-DAF4D904B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0C1B23B-378D-481D-8FBF-5B02E0A61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45" y="163158"/>
            <a:ext cx="6214067" cy="46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23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698DF6-61E2-49CF-B13A-727CAFF2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OKIDAČI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2E0FAA-5BCC-4475-BB54-DAF4D904B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985DE36-0FC1-4D2D-83B4-9F9EAEA3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37" y="1348317"/>
            <a:ext cx="52101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EF183D4-ACA7-43DE-AEB4-60032BF4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POHRANJENE PROCEDURE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9096E2-A65F-4FA9-8A93-90FEFD46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559CA59-2346-4777-B3C7-C0970745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16" y="170294"/>
            <a:ext cx="5042419" cy="4646277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A2298661-196F-4705-979A-5C613CA0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989" y="4406996"/>
            <a:ext cx="56578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3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EF183D4-ACA7-43DE-AEB4-60032BF4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POHRANJENE PROCEDURE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99096E2-A65F-4FA9-8A93-90FEFD46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AB8CBDA3-1CC9-4CA1-9A0F-FB049618F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29" y="159042"/>
            <a:ext cx="6710843" cy="4668781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C0846993-61B7-4ECA-8EB3-3F41892B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589" y="4454230"/>
            <a:ext cx="18764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5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0F890DB-9866-4704-81F6-C9562030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Sadržaj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C3A242E-CF51-445C-AA2F-59AA954F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53006"/>
            <a:ext cx="8534400" cy="4462943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Opis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ER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dijagrama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Opis tablica, atributa i domena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Pregled insert-ova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Okida</a:t>
            </a:r>
            <a:r>
              <a:rPr lang="hr-HR" dirty="0" err="1">
                <a:solidFill>
                  <a:schemeClr val="bg2">
                    <a:lumMod val="50000"/>
                  </a:schemeClr>
                </a:solidFill>
              </a:rPr>
              <a:t>či</a:t>
            </a:r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, pohranjene procedure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Funkcije, autentifikacija i optimiziran upit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Pogledi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Programsko rješenje 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296537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89E096-0CA7-4356-8F90-005D0BEB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FUNKCIJE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D9D1F12-D19E-486D-81F3-A7F3477F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42A62871-EC74-4F11-9A9D-44A8C8F0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837" y="814917"/>
            <a:ext cx="5438775" cy="348615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86E6F3DC-CB55-423D-9276-C4F731962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712" y="3881967"/>
            <a:ext cx="1485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79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89E096-0CA7-4356-8F90-005D0BEB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FUNKCIJE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D9D1F12-D19E-486D-81F3-A7F3477F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74DF391-5CF3-478D-B06C-7B6797056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038" y="668358"/>
            <a:ext cx="7304146" cy="3632709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79D5358E-AA2A-4FE4-8D0C-F5986603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512" y="3920067"/>
            <a:ext cx="1181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8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89E096-0CA7-4356-8F90-005D0BEB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FUNKCIJE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D9D1F12-D19E-486D-81F3-A7F3477F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EB783216-D736-457C-94DC-2E40E5C6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60" y="405608"/>
            <a:ext cx="6488841" cy="4175650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993D5621-A2F9-4232-BE11-D8BD6BF4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759" y="3934882"/>
            <a:ext cx="1600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6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89E096-0CA7-4356-8F90-005D0BEB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FUNKCIJE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D9D1F12-D19E-486D-81F3-A7F3477F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482666EB-6DDF-4F4E-8AC7-4A8EC404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05" y="278870"/>
            <a:ext cx="7324725" cy="442912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FECB43EB-CDE6-445C-A3B0-D555E8448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024" y="4117445"/>
            <a:ext cx="17145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6E6D1B-5C0D-4485-867D-855B801A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AUTENTIFIKACIJA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088B484-8E68-42C4-AD67-CF52F7F6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878D7F6-3177-4D60-8C21-64E0D345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862667"/>
            <a:ext cx="6115050" cy="2438400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C055C16F-FF5F-4D3E-9757-2453ED22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63" y="3610504"/>
            <a:ext cx="4048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61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8F7F138-6D06-4DFE-B727-1A1028A3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OPTIMIZIRAN UPIT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FFF3C51-A01E-4C9F-807C-7269D6157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0D6A051A-4961-4E46-B4AD-6E398BDA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62" y="1033992"/>
            <a:ext cx="6381750" cy="3267075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5BA358F1-E930-48F1-95BB-6BC2348D0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612" y="3691467"/>
            <a:ext cx="20002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60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AE5E52-DB52-4E2E-9AC5-C4AF0F40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POGLEDI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F984B8D-C429-48D1-88C0-D120E2D6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3EFF0A4-419D-439A-8A1F-CE89CC2D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03" y="2471210"/>
            <a:ext cx="7613109" cy="1829857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9AC3C98D-E738-4521-92B7-1926450C3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612" y="3429000"/>
            <a:ext cx="13906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49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AE5E52-DB52-4E2E-9AC5-C4AF0F40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POGLEDI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F984B8D-C429-48D1-88C0-D120E2D6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2F7BA9E2-0152-4C46-B532-BB3C8C9F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07" y="2529018"/>
            <a:ext cx="6748105" cy="1772707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6B793496-E43A-4374-9E5B-214FD642C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848" y="3435292"/>
            <a:ext cx="24384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37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AE5E52-DB52-4E2E-9AC5-C4AF0F40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POGLEDI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F984B8D-C429-48D1-88C0-D120E2D6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ACEA685-E0CD-4803-AA3C-B1613A04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78" y="2709862"/>
            <a:ext cx="8651519" cy="159120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14A83CB3-3689-47B7-B25A-56E19FCD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500" y="3794970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01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AE5E52-DB52-4E2E-9AC5-C4AF0F40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POGLEDI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F984B8D-C429-48D1-88C0-D120E2D6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4BC7E05F-7059-4DC6-A49A-1B0F27E3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68" y="2493433"/>
            <a:ext cx="6540044" cy="1829857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57E68E48-3A0B-4C0A-9C04-D7B4A9615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137" y="3786717"/>
            <a:ext cx="30289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5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D4AEA3-AF98-4B33-8937-76453A8B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OPIS ER </a:t>
            </a:r>
            <a:r>
              <a:rPr lang="hr-HR" dirty="0" err="1">
                <a:solidFill>
                  <a:schemeClr val="bg2">
                    <a:lumMod val="50000"/>
                  </a:schemeClr>
                </a:solidFill>
              </a:rPr>
              <a:t>dijagramA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0C302702-27CA-4221-B1D0-8C284E905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91" y="213101"/>
            <a:ext cx="6765790" cy="4767706"/>
          </a:xfrm>
        </p:spPr>
      </p:pic>
    </p:spTree>
    <p:extLst>
      <p:ext uri="{BB962C8B-B14F-4D97-AF65-F5344CB8AC3E}">
        <p14:creationId xmlns:p14="http://schemas.microsoft.com/office/powerpoint/2010/main" val="4006755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AE5E52-DB52-4E2E-9AC5-C4AF0F40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POGLEDI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F984B8D-C429-48D1-88C0-D120E2D6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CA9D978D-95A8-4509-8805-A8CAC5DC2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87" y="2695575"/>
            <a:ext cx="7616550" cy="1617860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B2455217-8BDF-4C37-9388-9BFABADA7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115" y="4047262"/>
            <a:ext cx="25050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20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9D30B4-821B-4D76-A30A-C13156AD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PROGRAMSKO RJEŠENJE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0018D31-02E7-4458-A3CB-B6AB984D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8E816CD-6FF7-45E9-80C6-B3CDE284F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34" y="359435"/>
            <a:ext cx="9865454" cy="426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30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AB4D3E-9BEB-4DE5-B2BB-4CB9224D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LITERATURA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F5A1C39-1B31-440A-A560-B7C5DB97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Symbol" panose="05050102010706020507" pitchFamily="18" charset="2"/>
              <a:buChar char=""/>
            </a:pPr>
            <a:r>
              <a:rPr lang="hr-HR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Predavanja od mentora: doc. dr. sc. Goran Oreški</a:t>
            </a:r>
            <a:endParaRPr lang="en-US" sz="1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Symbol" panose="05050102010706020507" pitchFamily="18" charset="2"/>
              <a:buChar char=""/>
            </a:pPr>
            <a:r>
              <a:rPr lang="hr-HR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Vježbe od „Baze podataka 1“ i „Baze podataka 2“, asistent: Romeo </a:t>
            </a:r>
            <a:r>
              <a:rPr lang="hr-HR" sz="1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Šajina</a:t>
            </a:r>
            <a:endParaRPr lang="en-US" sz="1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Symbol" panose="05050102010706020507" pitchFamily="18" charset="2"/>
              <a:buChar char=""/>
            </a:pPr>
            <a:r>
              <a:rPr lang="hr-HR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Slike su sve iz naše baze podataka i ER dijagram je izrađen u </a:t>
            </a:r>
            <a:r>
              <a:rPr lang="hr-HR" sz="1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Lucidchart</a:t>
            </a:r>
            <a:r>
              <a:rPr lang="hr-HR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-u na temelju tablica iz baze podataka</a:t>
            </a:r>
            <a:endParaRPr lang="en-US" sz="1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Symbol" panose="05050102010706020507" pitchFamily="18" charset="2"/>
              <a:buChar char=""/>
            </a:pPr>
            <a:r>
              <a:rPr lang="hr-HR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Aplikacija – razni </a:t>
            </a:r>
            <a:r>
              <a:rPr lang="hr-HR" sz="1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hr-HR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videi</a:t>
            </a:r>
            <a:r>
              <a:rPr lang="hr-HR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HTML, PHP, JS, Node.js, </a:t>
            </a:r>
            <a:r>
              <a:rPr lang="hr-HR" sz="1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en-US" sz="1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Symbol" panose="05050102010706020507" pitchFamily="18" charset="2"/>
              <a:buChar char=""/>
            </a:pPr>
            <a:r>
              <a:rPr lang="hr-HR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[DSC] poglavlje 7. "</a:t>
            </a:r>
            <a:r>
              <a:rPr lang="hr-HR" sz="1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hr-HR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hr-HR" sz="1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hr-HR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r-HR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E-R Model"</a:t>
            </a:r>
            <a:endParaRPr lang="en-US" sz="1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800"/>
              </a:spcAft>
              <a:buClr>
                <a:schemeClr val="bg2">
                  <a:lumMod val="50000"/>
                </a:schemeClr>
              </a:buClr>
              <a:buFont typeface="Symbol" panose="05050102010706020507" pitchFamily="18" charset="2"/>
              <a:buChar char=""/>
            </a:pPr>
            <a:r>
              <a:rPr lang="hr-HR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[DSC] poglavlje 8. "</a:t>
            </a:r>
            <a:r>
              <a:rPr lang="hr-HR" sz="1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hr-HR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hr-HR" sz="18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Design"</a:t>
            </a:r>
            <a:endParaRPr lang="en-US" sz="18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5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B0AB09-A1D9-48C1-AEEF-5A17983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Opis tablica, atributi i domena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C7646C9-FF42-48C7-B9C1-AE5FE13F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F9E2059-711B-4001-9FF8-3FB0A0E3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520" y="2580380"/>
            <a:ext cx="4174960" cy="169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B0AB09-A1D9-48C1-AEEF-5A17983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Opis tablica, atributi i domena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C7646C9-FF42-48C7-B9C1-AE5FE13F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E5AC1237-6C75-42A3-BD0C-E9B03CE5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079624"/>
            <a:ext cx="61531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5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B0AB09-A1D9-48C1-AEEF-5A17983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Opis tablica, atributi i domena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C7646C9-FF42-48C7-B9C1-AE5FE13F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619572C-50B9-4CDD-91AD-27C3C8DD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557" y="1741915"/>
            <a:ext cx="4610886" cy="25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5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B0AB09-A1D9-48C1-AEEF-5A17983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Opis tablica, atributi i domena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C7646C9-FF42-48C7-B9C1-AE5FE13F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567EB13A-3C96-4C57-AE34-5912819D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27" y="2551564"/>
            <a:ext cx="6155346" cy="17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7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B0AB09-A1D9-48C1-AEEF-5A17983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Opis tablica, atributi i domena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C7646C9-FF42-48C7-B9C1-AE5FE13F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43FACEDC-611B-43A8-908A-E0BEC2F0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0" y="2513679"/>
            <a:ext cx="5880100" cy="178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B0AB09-A1D9-48C1-AEEF-5A179838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2">
                    <a:lumMod val="50000"/>
                  </a:schemeClr>
                </a:solidFill>
              </a:rPr>
              <a:t>Opis tablica, atributi i domena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C7646C9-FF42-48C7-B9C1-AE5FE13F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EFAD7D0-E431-4F3C-A3ED-0DDB59AA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15" y="2686364"/>
            <a:ext cx="4790570" cy="16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830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sječak">
  <a:themeElements>
    <a:clrScheme name="Isječa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Isječ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sječa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Faseta</Template>
  <TotalTime>130</TotalTime>
  <Words>252</Words>
  <Application>Microsoft Office PowerPoint</Application>
  <PresentationFormat>Široki zaslon</PresentationFormat>
  <Paragraphs>58</Paragraphs>
  <Slides>32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8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Century Gothic</vt:lpstr>
      <vt:lpstr>Symbol</vt:lpstr>
      <vt:lpstr>Times New Roman</vt:lpstr>
      <vt:lpstr>Wingdings 2</vt:lpstr>
      <vt:lpstr>Wingdings 3</vt:lpstr>
      <vt:lpstr>HDOfficeLightV0</vt:lpstr>
      <vt:lpstr>Isječak</vt:lpstr>
      <vt:lpstr>Sustav za isplatu plaća u auto salonu</vt:lpstr>
      <vt:lpstr>Sadržaj</vt:lpstr>
      <vt:lpstr>OPIS ER dijagramA</vt:lpstr>
      <vt:lpstr>Opis tablica, atributi i domena</vt:lpstr>
      <vt:lpstr>Opis tablica, atributi i domena</vt:lpstr>
      <vt:lpstr>Opis tablica, atributi i domena</vt:lpstr>
      <vt:lpstr>Opis tablica, atributi i domena</vt:lpstr>
      <vt:lpstr>Opis tablica, atributi i domena</vt:lpstr>
      <vt:lpstr>Opis tablica, atributi i domena</vt:lpstr>
      <vt:lpstr>Opis tablica, atributi i domena</vt:lpstr>
      <vt:lpstr>Opis tablica, atributi i domena</vt:lpstr>
      <vt:lpstr>Opis tablica, atributi i domena</vt:lpstr>
      <vt:lpstr>Opis tablica, atributi i domena</vt:lpstr>
      <vt:lpstr>Pregled insert-ova</vt:lpstr>
      <vt:lpstr>OKIDAČI</vt:lpstr>
      <vt:lpstr>OKIDAČI</vt:lpstr>
      <vt:lpstr>OKIDAČI</vt:lpstr>
      <vt:lpstr>POHRANJENE PROCEDURE</vt:lpstr>
      <vt:lpstr>POHRANJENE PROCEDURE</vt:lpstr>
      <vt:lpstr>FUNKCIJE</vt:lpstr>
      <vt:lpstr>FUNKCIJE</vt:lpstr>
      <vt:lpstr>FUNKCIJE</vt:lpstr>
      <vt:lpstr>FUNKCIJE</vt:lpstr>
      <vt:lpstr>AUTENTIFIKACIJA</vt:lpstr>
      <vt:lpstr>OPTIMIZIRAN UPIT</vt:lpstr>
      <vt:lpstr>POGLEDI</vt:lpstr>
      <vt:lpstr>POGLEDI</vt:lpstr>
      <vt:lpstr>POGLEDI</vt:lpstr>
      <vt:lpstr>POGLEDI</vt:lpstr>
      <vt:lpstr>POGLEDI</vt:lpstr>
      <vt:lpstr>PROGRAMSKO RJEŠENJE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Sustav za isplatu plaća u auto salonu</dc:title>
  <dc:creator>Thomas Jordan</dc:creator>
  <cp:lastModifiedBy>Thomas Jordan</cp:lastModifiedBy>
  <cp:revision>23</cp:revision>
  <dcterms:created xsi:type="dcterms:W3CDTF">2022-01-09T19:16:46Z</dcterms:created>
  <dcterms:modified xsi:type="dcterms:W3CDTF">2022-01-12T21:13:58Z</dcterms:modified>
</cp:coreProperties>
</file>