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8" r:id="rId11"/>
    <p:sldId id="267" r:id="rId12"/>
    <p:sldId id="269" r:id="rId13"/>
    <p:sldId id="265" r:id="rId14"/>
    <p:sldId id="270" r:id="rId15"/>
    <p:sldId id="271" r:id="rId16"/>
    <p:sldId id="273" r:id="rId17"/>
    <p:sldId id="272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9" autoAdjust="0"/>
  </p:normalViewPr>
  <p:slideViewPr>
    <p:cSldViewPr>
      <p:cViewPr varScale="1">
        <p:scale>
          <a:sx n="110" d="100"/>
          <a:sy n="110" d="100"/>
        </p:scale>
        <p:origin x="1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0332E-489C-4C85-B7B7-8A75EA5F6B2B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829F2-DE78-4F01-8841-8380D5B0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6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7B895-2522-4F9B-95EA-FF891B7DF079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0329B-82DC-4684-A734-2D211FD2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4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133600" cy="365125"/>
          </a:xfrm>
        </p:spPr>
        <p:txBody>
          <a:bodyPr/>
          <a:lstStyle/>
          <a:p>
            <a:fld id="{66A80FD5-FCA3-4ECC-8675-802803F8C986}" type="datetime1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895600" cy="365125"/>
          </a:xfrm>
        </p:spPr>
        <p:txBody>
          <a:bodyPr/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381000" cy="381000"/>
          </a:xfrm>
        </p:spPr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94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AD55-41F4-4C2B-A487-4DF94CE250AC}" type="datetime1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6BD-E8BD-47B4-BA28-914C5F1FF544}" type="datetime1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3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9F40-1023-4A33-89F8-54BC4642965F}" type="datetime1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1F76-F446-4161-861A-7DD781F74500}" type="datetime1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D46B-B346-4824-8C9A-3345F2968EC6}" type="datetime1">
              <a:rPr lang="en-US" smtClean="0"/>
              <a:t>7/19/2015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043B-491E-4F3C-B77E-B10780B21904}" type="datetime1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C716-D9E4-4217-BC6A-939593007CF4}" type="datetime1">
              <a:rPr lang="en-US" smtClean="0"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D8DB-B8BA-4A0D-8D30-16A9115B4A77}" type="datetime1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996-C87E-4672-8800-68F0EF0FA320}" type="datetime1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7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Advanced Automation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AD9D-F417-4F22-9496-741E7B45CF14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Author: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29EC-945E-4715-A162-2C7D2AC1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2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RoughMill</a:t>
            </a:r>
            <a:r>
              <a:rPr lang="en-US" dirty="0" smtClean="0"/>
              <a:t> HMI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brief How to </a:t>
            </a:r>
            <a:r>
              <a:rPr lang="en-US" dirty="0" smtClean="0"/>
              <a:t>Operate Summary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AF17-8507-4C9B-B0E7-0628188273A1}" type="datetime1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609600"/>
          </a:xfrm>
        </p:spPr>
        <p:txBody>
          <a:bodyPr/>
          <a:lstStyle/>
          <a:p>
            <a:r>
              <a:rPr lang="en-US" dirty="0" smtClean="0"/>
              <a:t>Import your Code (Click)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5800" cy="440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8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Import your Code (Click)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4943475" cy="463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8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685800"/>
          </a:xfrm>
        </p:spPr>
        <p:txBody>
          <a:bodyPr/>
          <a:lstStyle/>
          <a:p>
            <a:r>
              <a:rPr lang="en-US" dirty="0" smtClean="0"/>
              <a:t>Create your procedure(Click)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12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828800"/>
            <a:ext cx="8486775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7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3429000"/>
          </a:xfrm>
        </p:spPr>
        <p:txBody>
          <a:bodyPr/>
          <a:lstStyle/>
          <a:p>
            <a:r>
              <a:rPr lang="en-US" dirty="0" smtClean="0"/>
              <a:t>Import your Code(Code Based)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153400" cy="424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8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MSSQL CLR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“CLR”?</a:t>
            </a:r>
          </a:p>
          <a:p>
            <a:r>
              <a:rPr lang="en-US" dirty="0" smtClean="0"/>
              <a:t>How Can I Use It?</a:t>
            </a:r>
          </a:p>
          <a:p>
            <a:r>
              <a:rPr lang="en-US" dirty="0" smtClean="0"/>
              <a:t>Write To File Example.</a:t>
            </a:r>
          </a:p>
          <a:p>
            <a:r>
              <a:rPr lang="en-US" dirty="0" smtClean="0"/>
              <a:t>Align Example.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3486" y="2819400"/>
            <a:ext cx="383471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to File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1"/>
            <a:ext cx="8458200" cy="358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58497"/>
            <a:ext cx="8534400" cy="171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8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MSSQL CLR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“CLR”?</a:t>
            </a:r>
          </a:p>
          <a:p>
            <a:r>
              <a:rPr lang="en-US" dirty="0" smtClean="0"/>
              <a:t>How Can I Use It?</a:t>
            </a:r>
          </a:p>
          <a:p>
            <a:r>
              <a:rPr lang="en-US" dirty="0" smtClean="0"/>
              <a:t>Write To File Example.</a:t>
            </a:r>
          </a:p>
          <a:p>
            <a:r>
              <a:rPr lang="en-US" dirty="0" smtClean="0"/>
              <a:t>Align Example.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8497" y="3429000"/>
            <a:ext cx="383471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" y="0"/>
            <a:ext cx="8229600" cy="1143000"/>
          </a:xfrm>
        </p:spPr>
        <p:txBody>
          <a:bodyPr/>
          <a:lstStyle/>
          <a:p>
            <a:r>
              <a:rPr lang="en-US" dirty="0" smtClean="0"/>
              <a:t>Align Example..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399"/>
            <a:ext cx="9067800" cy="586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0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9777"/>
            <a:ext cx="8229600" cy="1143000"/>
          </a:xfrm>
        </p:spPr>
        <p:txBody>
          <a:bodyPr/>
          <a:lstStyle/>
          <a:p>
            <a:r>
              <a:rPr lang="en-US" dirty="0" smtClean="0"/>
              <a:t>Align Example..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91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4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9777"/>
            <a:ext cx="8229600" cy="1143000"/>
          </a:xfrm>
        </p:spPr>
        <p:txBody>
          <a:bodyPr/>
          <a:lstStyle/>
          <a:p>
            <a:r>
              <a:rPr lang="en-US" dirty="0" smtClean="0"/>
              <a:t>Align Example..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19</a:t>
            </a:fld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000125"/>
            <a:ext cx="80391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9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HMI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Sidebar</a:t>
            </a:r>
          </a:p>
          <a:p>
            <a:r>
              <a:rPr lang="en-US" dirty="0" smtClean="0"/>
              <a:t>Faults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OEE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1676400"/>
            <a:ext cx="312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9777"/>
            <a:ext cx="8229600" cy="1143000"/>
          </a:xfrm>
        </p:spPr>
        <p:txBody>
          <a:bodyPr/>
          <a:lstStyle/>
          <a:p>
            <a:r>
              <a:rPr lang="en-US" dirty="0" smtClean="0"/>
              <a:t>Align Example..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20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985838"/>
            <a:ext cx="87344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0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57400"/>
            <a:ext cx="5482283" cy="423268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761999" y="2139042"/>
            <a:ext cx="1219200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7400" y="2062842"/>
            <a:ext cx="511628" cy="4194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76200" y="18727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Side Bar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569028" y="2139042"/>
            <a:ext cx="5127172" cy="75655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81599" y="1683946"/>
            <a:ext cx="76201" cy="4550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23597" y="1417638"/>
            <a:ext cx="9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590800" y="2908198"/>
            <a:ext cx="4948883" cy="338188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539683" y="3513980"/>
            <a:ext cx="614519" cy="4484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96200" y="292185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Over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“CLR”?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2847976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35" y="5257800"/>
            <a:ext cx="16097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2050" idx="3"/>
            <a:endCxn id="2052" idx="1"/>
          </p:cNvCxnSpPr>
          <p:nvPr/>
        </p:nvCxnSpPr>
        <p:spPr>
          <a:xfrm>
            <a:off x="3228976" y="2235994"/>
            <a:ext cx="1647824" cy="4057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63595"/>
            <a:ext cx="3309937" cy="2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>
            <a:stCxn id="2052" idx="2"/>
            <a:endCxn id="2051" idx="0"/>
          </p:cNvCxnSpPr>
          <p:nvPr/>
        </p:nvCxnSpPr>
        <p:spPr>
          <a:xfrm flipH="1">
            <a:off x="4309998" y="4119883"/>
            <a:ext cx="2221771" cy="113791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9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MSSQL CLR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“CLR”?</a:t>
            </a:r>
          </a:p>
          <a:p>
            <a:r>
              <a:rPr lang="en-US" dirty="0" smtClean="0"/>
              <a:t>How Can I Use It?</a:t>
            </a:r>
          </a:p>
          <a:p>
            <a:r>
              <a:rPr lang="en-US" dirty="0" smtClean="0"/>
              <a:t>Write To File Example.</a:t>
            </a:r>
          </a:p>
          <a:p>
            <a:r>
              <a:rPr lang="en-US" dirty="0" smtClean="0"/>
              <a:t>Align Example.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4951" y="2286000"/>
            <a:ext cx="312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Write your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399"/>
            <a:ext cx="6248400" cy="357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7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Compile your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553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000" y="56388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c:\Windows\Microsoft.NET\Framework\v4.0.30319\csc.exe /</a:t>
            </a:r>
            <a:r>
              <a:rPr lang="en-US" dirty="0" err="1" smtClean="0"/>
              <a:t>out:WritetoFile.vb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609600"/>
          </a:xfrm>
        </p:spPr>
        <p:txBody>
          <a:bodyPr/>
          <a:lstStyle/>
          <a:p>
            <a:r>
              <a:rPr lang="en-US" dirty="0" smtClean="0"/>
              <a:t>Import your Code (Click)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472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5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609600"/>
          </a:xfrm>
        </p:spPr>
        <p:txBody>
          <a:bodyPr/>
          <a:lstStyle/>
          <a:p>
            <a:r>
              <a:rPr lang="en-US" dirty="0" smtClean="0"/>
              <a:t>Import your Code (Click)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56761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2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295</Words>
  <Application>Microsoft Office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RoughMill HMI</vt:lpstr>
      <vt:lpstr>Common HMI Objects</vt:lpstr>
      <vt:lpstr>Layout</vt:lpstr>
      <vt:lpstr>What is a “CLR”?</vt:lpstr>
      <vt:lpstr>MSSQL CLR</vt:lpstr>
      <vt:lpstr>How Can I Use It?</vt:lpstr>
      <vt:lpstr>How Can I Use It?</vt:lpstr>
      <vt:lpstr>How Can I Use It?</vt:lpstr>
      <vt:lpstr>How Can I Use It?</vt:lpstr>
      <vt:lpstr>How Can I Use It?</vt:lpstr>
      <vt:lpstr>How Can I Use It?</vt:lpstr>
      <vt:lpstr>How Can I Use It?</vt:lpstr>
      <vt:lpstr>How Can I Use It?</vt:lpstr>
      <vt:lpstr>MSSQL CLR</vt:lpstr>
      <vt:lpstr>Write to File Example</vt:lpstr>
      <vt:lpstr>MSSQL CLR</vt:lpstr>
      <vt:lpstr>Align Example..</vt:lpstr>
      <vt:lpstr>Align Example..</vt:lpstr>
      <vt:lpstr>Align Example..</vt:lpstr>
      <vt:lpstr>Align Example..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Cannon, Alan</dc:creator>
  <cp:lastModifiedBy>Michael Cannon</cp:lastModifiedBy>
  <cp:revision>18</cp:revision>
  <dcterms:created xsi:type="dcterms:W3CDTF">2013-03-14T14:51:50Z</dcterms:created>
  <dcterms:modified xsi:type="dcterms:W3CDTF">2015-07-20T01:54:18Z</dcterms:modified>
</cp:coreProperties>
</file>