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45" r:id="rId3"/>
    <p:sldId id="285" r:id="rId4"/>
    <p:sldId id="342" r:id="rId5"/>
    <p:sldId id="346" r:id="rId6"/>
    <p:sldId id="347" r:id="rId7"/>
    <p:sldId id="348" r:id="rId8"/>
    <p:sldId id="349" r:id="rId9"/>
    <p:sldId id="350" r:id="rId10"/>
    <p:sldId id="340" r:id="rId11"/>
    <p:sldId id="343" r:id="rId12"/>
    <p:sldId id="351" r:id="rId13"/>
    <p:sldId id="341" r:id="rId14"/>
    <p:sldId id="344" r:id="rId15"/>
    <p:sldId id="352" r:id="rId16"/>
    <p:sldId id="338" r:id="rId17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 varScale="1">
        <p:scale>
          <a:sx n="111" d="100"/>
          <a:sy n="111" d="100"/>
        </p:scale>
        <p:origin x="5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8270332E-489C-4C85-B7B7-8A75EA5F6B2B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9AB829F2-DE78-4F01-8841-8380D5B053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6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/>
          <a:lstStyle>
            <a:lvl1pPr algn="r">
              <a:defRPr sz="1200"/>
            </a:lvl1pPr>
          </a:lstStyle>
          <a:p>
            <a:fld id="{6297B895-2522-4F9B-95EA-FF891B7DF079}" type="datetimeFigureOut">
              <a:rPr lang="en-US" smtClean="0"/>
              <a:t>4/20/2018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7" tIns="46659" rIns="93317" bIns="466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17" tIns="46659" rIns="93317" bIns="4665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17" tIns="46659" rIns="93317" bIns="46659" rtlCol="0" anchor="b"/>
          <a:lstStyle>
            <a:lvl1pPr algn="r">
              <a:defRPr sz="1200"/>
            </a:lvl1pPr>
          </a:lstStyle>
          <a:p>
            <a:fld id="{7D10329B-82DC-4684-A734-2D211FD285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4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133600" cy="365125"/>
          </a:xfrm>
        </p:spPr>
        <p:txBody>
          <a:bodyPr/>
          <a:lstStyle/>
          <a:p>
            <a:fld id="{66A80FD5-FCA3-4ECC-8675-802803F8C986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" y="6400800"/>
            <a:ext cx="2895600" cy="365125"/>
          </a:xfrm>
        </p:spPr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400800"/>
            <a:ext cx="381000" cy="381000"/>
          </a:xfrm>
        </p:spPr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9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DAD55-41F4-4C2B-A487-4DF94CE250AC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B6BD-E8BD-47B4-BA28-914C5F1FF544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F40-1023-4A33-89F8-54BC4642965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1F76-F446-4161-861A-7DD781F74500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9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D46B-B346-4824-8C9A-3345F2968EC6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043B-491E-4F3C-B77E-B10780B21904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3C716-D9E4-4217-BC6A-939593007CF4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7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D8DB-B8BA-4A0D-8D30-16A9115B4A77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4996-C87E-4672-8800-68F0EF0FA320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Advanced Automation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AD9D-F417-4F22-9496-741E7B45CF14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929EC-945E-4715-A162-2C7D2AC135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evautosql01:7300/DWFP_MES_Home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autosql01:7300/DWFP_MES_Hom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Quality Control</a:t>
            </a:r>
            <a:br>
              <a:rPr lang="en-US" dirty="0" smtClean="0"/>
            </a:br>
            <a:r>
              <a:rPr lang="en-US" dirty="0" smtClean="0"/>
              <a:t>“Web Services”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94360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brief How to Operate Summary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CAF17-8507-4C9B-B0E7-0628188273A1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IDAR</a:t>
            </a:r>
          </a:p>
          <a:p>
            <a:r>
              <a:rPr lang="en-US" sz="1200" dirty="0" smtClean="0"/>
              <a:t>LOT Trace</a:t>
            </a:r>
          </a:p>
          <a:p>
            <a:r>
              <a:rPr lang="en-US" sz="1200" dirty="0" smtClean="0"/>
              <a:t>PCS (Product Contact Sanitization)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828800"/>
            <a:ext cx="2743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6096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Begin with an Order Number from The Baan System and enter it into the Order ID Field</a:t>
            </a:r>
          </a:p>
          <a:p>
            <a:r>
              <a:rPr lang="en-US" sz="1200" dirty="0" smtClean="0"/>
              <a:t>The System will return the Necessary Data from Baan and Display as Shown.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52600"/>
            <a:ext cx="4781550" cy="40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2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295399"/>
          </a:xfrm>
        </p:spPr>
        <p:txBody>
          <a:bodyPr>
            <a:normAutofit fontScale="92500"/>
          </a:bodyPr>
          <a:lstStyle/>
          <a:p>
            <a:r>
              <a:rPr lang="en-US" sz="1200" dirty="0" smtClean="0"/>
              <a:t>From the Item Master data Select “Add Check Box” for the items that need Lot related information, then Select Add Selected to List.</a:t>
            </a:r>
          </a:p>
          <a:p>
            <a:r>
              <a:rPr lang="en-US" sz="1200" dirty="0" smtClean="0"/>
              <a:t>Once your items have been added a Second Box will be Shown with your data.</a:t>
            </a:r>
          </a:p>
          <a:p>
            <a:r>
              <a:rPr lang="en-US" sz="1200" dirty="0" smtClean="0"/>
              <a:t>Select / Click the Line Items “Select ” text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nter into the Fields the Line item specific supplier Lot code information and choose Save Row Data for each Selected Item</a:t>
            </a:r>
          </a:p>
          <a:p>
            <a:r>
              <a:rPr lang="en-US" sz="1200" dirty="0" smtClean="0"/>
              <a:t>After you have added all the necessary data Choose the Save all lot data to create a New Lot ID and Store your Supplier specific Lot data</a:t>
            </a:r>
          </a:p>
          <a:p>
            <a:r>
              <a:rPr lang="en-US" sz="1200" dirty="0" smtClean="0"/>
              <a:t>When all tasks have been completed a New Lot Number Box will be shown. This is the Actual Lot number to be used by Manufacturing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21788"/>
            <a:ext cx="5957798" cy="383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IDAR</a:t>
            </a:r>
          </a:p>
          <a:p>
            <a:r>
              <a:rPr lang="en-US" sz="1200" dirty="0" smtClean="0"/>
              <a:t>LOT Trace</a:t>
            </a:r>
          </a:p>
          <a:p>
            <a:r>
              <a:rPr lang="en-US" sz="1200" dirty="0" smtClean="0"/>
              <a:t>PCS (Product Contact Sanitization)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766" y="2057400"/>
            <a:ext cx="2743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/>
          <a:lstStyle/>
          <a:p>
            <a:r>
              <a:rPr lang="en-US" dirty="0" smtClean="0"/>
              <a:t>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8229600" cy="6096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Begin by entering your Badge ID, Select the Department and Choose the Machine in that department.</a:t>
            </a:r>
          </a:p>
          <a:p>
            <a:r>
              <a:rPr lang="en-US" sz="1200" dirty="0" smtClean="0"/>
              <a:t>Once Valid one of the Department PCS buttons will be Shown to allow the Next step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524000"/>
            <a:ext cx="6224588" cy="47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1"/>
            <a:ext cx="8229600" cy="1143000"/>
          </a:xfrm>
        </p:spPr>
        <p:txBody>
          <a:bodyPr/>
          <a:lstStyle/>
          <a:p>
            <a:r>
              <a:rPr lang="en-US" dirty="0" smtClean="0"/>
              <a:t>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8229600" cy="609600"/>
          </a:xfrm>
        </p:spPr>
        <p:txBody>
          <a:bodyPr>
            <a:normAutofit/>
          </a:bodyPr>
          <a:lstStyle/>
          <a:p>
            <a:r>
              <a:rPr lang="en-US" sz="1200" dirty="0" smtClean="0"/>
              <a:t>Select the Buttons on the Screen to Set the Items as Sanitized. Based on the Minimum required objects a Validation check is required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73197"/>
            <a:ext cx="6162675" cy="2295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6162675" cy="225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Reference Info.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76" y="959377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 with all applications in Fountain inn Systems they can be accessed using a Standard Web Browser for the Machine HMI or The machine Data Reporting services. To access the objects please visit these sites: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History = 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devautosql01:7300/DWFP_MES_Home.aspx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Reporting </a:t>
            </a:r>
            <a:r>
              <a:rPr lang="en-US" sz="1400" dirty="0"/>
              <a:t>= http://devautosql01/ReportServer</a:t>
            </a:r>
            <a:r>
              <a:rPr lang="en-US" sz="1400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There are multiple folders within this system and are accessible with your DWFP\username	 account. If you receive and error on Logon() please contact the Fountain inn Automation team for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Contained within these report tools are Downtime, Production Counts and OEE							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5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hlinkClick r:id="rId2"/>
              </a:rPr>
              <a:t>Click </a:t>
            </a:r>
            <a:r>
              <a:rPr lang="en-US" sz="1200" dirty="0" smtClean="0">
                <a:hlinkClick r:id="rId2"/>
              </a:rPr>
              <a:t>this </a:t>
            </a:r>
            <a:r>
              <a:rPr lang="en-US" sz="1200" dirty="0" smtClean="0">
                <a:hlinkClick r:id="rId2"/>
              </a:rPr>
              <a:t>Link: </a:t>
            </a:r>
            <a:endParaRPr lang="en-US" sz="1200" dirty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 smtClean="0">
              <a:hlinkClick r:id="rId2"/>
            </a:endParaRPr>
          </a:p>
          <a:p>
            <a:endParaRPr lang="en-US" sz="1200" dirty="0">
              <a:hlinkClick r:id="rId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IDAR</a:t>
            </a:r>
          </a:p>
          <a:p>
            <a:r>
              <a:rPr lang="en-US" sz="1200" dirty="0" smtClean="0"/>
              <a:t>LOT Trace</a:t>
            </a:r>
          </a:p>
          <a:p>
            <a:r>
              <a:rPr lang="en-US" sz="1200" dirty="0" smtClean="0"/>
              <a:t>PCS (Product Contact Sanitization)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600200"/>
            <a:ext cx="2743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63969"/>
            <a:ext cx="8534400" cy="4000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41763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Begin Select the </a:t>
            </a:r>
            <a:r>
              <a:rPr lang="en-US" dirty="0" smtClean="0"/>
              <a:t>Plant</a:t>
            </a:r>
          </a:p>
          <a:p>
            <a:r>
              <a:rPr lang="en-US" dirty="0" smtClean="0"/>
              <a:t>Note: All Steps in this IDAR process are Emailed to the End Users and managers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22" y="1981200"/>
            <a:ext cx="7241177" cy="41564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023" y="1168934"/>
            <a:ext cx="83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You are obliged to Enter your Badge ID from you badge and Push the Login Check button</a:t>
            </a:r>
          </a:p>
          <a:p>
            <a:r>
              <a:rPr lang="en-US" sz="1200" dirty="0" smtClean="0"/>
              <a:t>If you entered a Valid Id the System will display your Name and Grant access to the Available functions.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05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 Create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5023" y="1168934"/>
            <a:ext cx="83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Select your department of interest. Based on your Previous entries the User name will be selected else a list of available users will be displayed.</a:t>
            </a:r>
          </a:p>
          <a:p>
            <a:r>
              <a:rPr lang="en-US" sz="1200" dirty="0" smtClean="0"/>
              <a:t>Next fill  out or select the  from the available items on the screen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71" y="1815265"/>
            <a:ext cx="5267325" cy="43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5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 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094472"/>
            <a:ext cx="83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the Record locator for the email into the Provided Box:</a:t>
            </a:r>
          </a:p>
          <a:p>
            <a:r>
              <a:rPr lang="en-US" sz="1200" dirty="0" smtClean="0"/>
              <a:t>The data will be displayed for you to provide the appropriate responses needed.</a:t>
            </a:r>
          </a:p>
          <a:p>
            <a:r>
              <a:rPr lang="en-US" sz="1200" dirty="0" smtClean="0"/>
              <a:t>After you update the Data will refresh with the Status of “Updated”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13202"/>
            <a:ext cx="6579680" cy="464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 Verify, Validate and Close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9F56-1F26-466F-96A5-8087BC77DF0F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Author: Alan Cannon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094472"/>
            <a:ext cx="838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Enter the Record locator for the email into the Provided Box:</a:t>
            </a:r>
          </a:p>
          <a:p>
            <a:r>
              <a:rPr lang="en-US" sz="1200" dirty="0" smtClean="0"/>
              <a:t>The data will be displayed for you to provide the appropriate responses needed.</a:t>
            </a:r>
          </a:p>
          <a:p>
            <a:r>
              <a:rPr lang="en-US" sz="1200" dirty="0" smtClean="0"/>
              <a:t>After you update the Data will refresh with the Status 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3" y="1751689"/>
            <a:ext cx="4237537" cy="23195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583" y="1721639"/>
            <a:ext cx="3612749" cy="2349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831" y="4102283"/>
            <a:ext cx="3929062" cy="22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IDAR Print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445E7-49B5-47C7-B31B-61E3C6109D93}" type="datetime1">
              <a:rPr lang="en-US" smtClean="0"/>
              <a:t>4/20/2018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Author: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9EC-945E-4715-A162-2C7D2AC1352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195157" cy="488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990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Record Keeping if necessary the system after a Valid Close event will open this screen and you can Screen 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3956</TotalTime>
  <Words>624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Quality Control “Web Services”</vt:lpstr>
      <vt:lpstr>System Access</vt:lpstr>
      <vt:lpstr>Available Tools</vt:lpstr>
      <vt:lpstr>IDAR</vt:lpstr>
      <vt:lpstr>IDAR</vt:lpstr>
      <vt:lpstr>IDAR Create</vt:lpstr>
      <vt:lpstr>IDAR Update</vt:lpstr>
      <vt:lpstr>IDAR Verify, Validate and Close</vt:lpstr>
      <vt:lpstr>IDAR Print</vt:lpstr>
      <vt:lpstr>Available Tools</vt:lpstr>
      <vt:lpstr>Lot Trace</vt:lpstr>
      <vt:lpstr>Lot Trace</vt:lpstr>
      <vt:lpstr>Available Tools</vt:lpstr>
      <vt:lpstr>PCS</vt:lpstr>
      <vt:lpstr>PCS</vt:lpstr>
      <vt:lpstr>Quick Reference Info.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Cannon, Alan</dc:creator>
  <cp:lastModifiedBy>Cannon, Alan</cp:lastModifiedBy>
  <cp:revision>136</cp:revision>
  <cp:lastPrinted>2018-03-05T18:39:56Z</cp:lastPrinted>
  <dcterms:created xsi:type="dcterms:W3CDTF">2013-03-14T14:51:50Z</dcterms:created>
  <dcterms:modified xsi:type="dcterms:W3CDTF">2018-04-20T15:14:44Z</dcterms:modified>
</cp:coreProperties>
</file>