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62" r:id="rId3"/>
    <p:sldId id="267" r:id="rId4"/>
    <p:sldId id="263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F79D1-48E4-4C8D-9C18-6A754819778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6F64-71E0-4B28-B8FF-7E0C3422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03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47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19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93400" y="4931805"/>
            <a:ext cx="5205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2407372" y="2319867"/>
            <a:ext cx="8832800" cy="1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407372" y="3860468"/>
            <a:ext cx="88328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400"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66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122540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1225409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225415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470868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675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4708681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8191924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 hasCustomPrompt="1"/>
          </p:nvPr>
        </p:nvSpPr>
        <p:spPr>
          <a:xfrm>
            <a:off x="8191941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9"/>
          </p:nvPr>
        </p:nvSpPr>
        <p:spPr>
          <a:xfrm>
            <a:off x="8191948" y="3071301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/>
          </p:nvPr>
        </p:nvSpPr>
        <p:spPr>
          <a:xfrm>
            <a:off x="1225400" y="4660556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1225409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5"/>
          </p:nvPr>
        </p:nvSpPr>
        <p:spPr>
          <a:xfrm>
            <a:off x="1225415" y="5442089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/>
          </p:nvPr>
        </p:nvSpPr>
        <p:spPr>
          <a:xfrm>
            <a:off x="4708681" y="4660560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7" hasCustomPrompt="1"/>
          </p:nvPr>
        </p:nvSpPr>
        <p:spPr>
          <a:xfrm>
            <a:off x="4708675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4708681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9"/>
          </p:nvPr>
        </p:nvSpPr>
        <p:spPr>
          <a:xfrm>
            <a:off x="8191924" y="466055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0" hasCustomPrompt="1"/>
          </p:nvPr>
        </p:nvSpPr>
        <p:spPr>
          <a:xfrm>
            <a:off x="8191941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1"/>
          </p:nvPr>
        </p:nvSpPr>
        <p:spPr>
          <a:xfrm>
            <a:off x="8191948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005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988933" y="258144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988935" y="4608496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2" hasCustomPrompt="1"/>
          </p:nvPr>
        </p:nvSpPr>
        <p:spPr>
          <a:xfrm>
            <a:off x="7767915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7028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526545" y="3009433"/>
            <a:ext cx="51424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26545" y="5036496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2832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8254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951957" y="300505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951957" y="5032105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2" hasCustomPrompt="1"/>
          </p:nvPr>
        </p:nvSpPr>
        <p:spPr>
          <a:xfrm>
            <a:off x="2730937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1968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774195" y="4414367"/>
            <a:ext cx="567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2774195" y="1720967"/>
            <a:ext cx="6644000" cy="2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046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-17200"/>
            <a:ext cx="6096000" cy="687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634299" y="719333"/>
            <a:ext cx="4609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6634300" y="2839567"/>
            <a:ext cx="4609200" cy="32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0581" y="2839567"/>
            <a:ext cx="57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245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1382619" y="1825995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2"/>
          </p:nvPr>
        </p:nvSpPr>
        <p:spPr>
          <a:xfrm>
            <a:off x="1378944" y="3759096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3"/>
          </p:nvPr>
        </p:nvSpPr>
        <p:spPr>
          <a:xfrm>
            <a:off x="1382639" y="2247048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1376767" y="4184076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602800" y="719333"/>
            <a:ext cx="4589200" cy="6132800"/>
          </a:xfrm>
          <a:prstGeom prst="rect">
            <a:avLst/>
          </a:prstGeom>
          <a:solidFill>
            <a:srgbClr val="C1A480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6" name="Google Shape;96;p19"/>
          <p:cNvCxnSpPr/>
          <p:nvPr/>
        </p:nvCxnSpPr>
        <p:spPr>
          <a:xfrm>
            <a:off x="-25800" y="705600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0125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51204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6120567" y="2520244"/>
            <a:ext cx="51204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8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526545" y="2678867"/>
            <a:ext cx="5142400" cy="20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526545" y="4705929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4229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7929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 hasCustomPrompt="1"/>
          </p:nvPr>
        </p:nvSpPr>
        <p:spPr>
          <a:xfrm>
            <a:off x="950967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2" hasCustomPrompt="1"/>
          </p:nvPr>
        </p:nvSpPr>
        <p:spPr>
          <a:xfrm>
            <a:off x="4822071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 idx="3" hasCustomPrompt="1"/>
          </p:nvPr>
        </p:nvSpPr>
        <p:spPr>
          <a:xfrm>
            <a:off x="8698472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4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950967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5"/>
          </p:nvPr>
        </p:nvSpPr>
        <p:spPr>
          <a:xfrm>
            <a:off x="4822071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6"/>
          </p:nvPr>
        </p:nvSpPr>
        <p:spPr>
          <a:xfrm>
            <a:off x="8698472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7"/>
          </p:nvPr>
        </p:nvSpPr>
        <p:spPr>
          <a:xfrm>
            <a:off x="950967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8"/>
          </p:nvPr>
        </p:nvSpPr>
        <p:spPr>
          <a:xfrm>
            <a:off x="4822071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9"/>
          </p:nvPr>
        </p:nvSpPr>
        <p:spPr>
          <a:xfrm>
            <a:off x="8698472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4152000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8024133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2005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>
            <a:off x="8600" y="355649"/>
            <a:ext cx="352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296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21" name="Google Shape;121;p2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8631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023967" y="732100"/>
            <a:ext cx="554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023980" y="2675500"/>
            <a:ext cx="24172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2"/>
          </p:nvPr>
        </p:nvSpPr>
        <p:spPr>
          <a:xfrm>
            <a:off x="5023980" y="3103300"/>
            <a:ext cx="24172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3"/>
          </p:nvPr>
        </p:nvSpPr>
        <p:spPr>
          <a:xfrm>
            <a:off x="8149809" y="2675500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4"/>
          </p:nvPr>
        </p:nvSpPr>
        <p:spPr>
          <a:xfrm>
            <a:off x="8149809" y="3103301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5"/>
          </p:nvPr>
        </p:nvSpPr>
        <p:spPr>
          <a:xfrm>
            <a:off x="5023980" y="4564533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6"/>
          </p:nvPr>
        </p:nvSpPr>
        <p:spPr>
          <a:xfrm>
            <a:off x="5023980" y="4992336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7"/>
          </p:nvPr>
        </p:nvSpPr>
        <p:spPr>
          <a:xfrm>
            <a:off x="8149809" y="4564533"/>
            <a:ext cx="24140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8"/>
          </p:nvPr>
        </p:nvSpPr>
        <p:spPr>
          <a:xfrm>
            <a:off x="8149809" y="4992332"/>
            <a:ext cx="2414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/>
          <p:nvPr/>
        </p:nvSpPr>
        <p:spPr>
          <a:xfrm flipH="1">
            <a:off x="-25633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5523200" y="347049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3564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2180905" y="1773439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180905" y="2204840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3"/>
          </p:nvPr>
        </p:nvSpPr>
        <p:spPr>
          <a:xfrm>
            <a:off x="2180905" y="4979396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4"/>
          </p:nvPr>
        </p:nvSpPr>
        <p:spPr>
          <a:xfrm>
            <a:off x="2180905" y="5410929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5"/>
          </p:nvPr>
        </p:nvSpPr>
        <p:spPr>
          <a:xfrm>
            <a:off x="2180905" y="3365168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6"/>
          </p:nvPr>
        </p:nvSpPr>
        <p:spPr>
          <a:xfrm>
            <a:off x="2180905" y="3796568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25"/>
          <p:cNvCxnSpPr/>
          <p:nvPr/>
        </p:nvCxnSpPr>
        <p:spPr>
          <a:xfrm>
            <a:off x="968100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5"/>
          <p:cNvSpPr/>
          <p:nvPr/>
        </p:nvSpPr>
        <p:spPr>
          <a:xfrm>
            <a:off x="7602800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2748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1141525" y="2617148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4760719" y="2617148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8371100" y="2617148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1141525" y="4937925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5"/>
          </p:nvPr>
        </p:nvSpPr>
        <p:spPr>
          <a:xfrm>
            <a:off x="4760719" y="4937923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6"/>
          </p:nvPr>
        </p:nvSpPr>
        <p:spPr>
          <a:xfrm>
            <a:off x="8371100" y="4937923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51133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7"/>
          </p:nvPr>
        </p:nvSpPr>
        <p:spPr>
          <a:xfrm>
            <a:off x="1141925" y="3054687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8"/>
          </p:nvPr>
        </p:nvSpPr>
        <p:spPr>
          <a:xfrm>
            <a:off x="4760919" y="305468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9"/>
          </p:nvPr>
        </p:nvSpPr>
        <p:spPr>
          <a:xfrm>
            <a:off x="8371300" y="305468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3"/>
          </p:nvPr>
        </p:nvSpPr>
        <p:spPr>
          <a:xfrm>
            <a:off x="1141925" y="5381448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4"/>
          </p:nvPr>
        </p:nvSpPr>
        <p:spPr>
          <a:xfrm>
            <a:off x="4760919" y="538144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5"/>
          </p:nvPr>
        </p:nvSpPr>
        <p:spPr>
          <a:xfrm>
            <a:off x="8371300" y="538144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>
            <a:off x="965200" y="-228600"/>
            <a:ext cx="0" cy="42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11240800" y="3414285"/>
            <a:ext cx="0" cy="36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756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212942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2"/>
          </p:nvPr>
        </p:nvSpPr>
        <p:spPr>
          <a:xfrm>
            <a:off x="760326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212942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760326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950967" y="741167"/>
            <a:ext cx="1029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5"/>
          </p:nvPr>
        </p:nvSpPr>
        <p:spPr>
          <a:xfrm>
            <a:off x="212942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6"/>
          </p:nvPr>
        </p:nvSpPr>
        <p:spPr>
          <a:xfrm>
            <a:off x="760326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7"/>
          </p:nvPr>
        </p:nvSpPr>
        <p:spPr>
          <a:xfrm>
            <a:off x="760326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8"/>
          </p:nvPr>
        </p:nvSpPr>
        <p:spPr>
          <a:xfrm>
            <a:off x="212942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919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8202965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2"/>
          </p:nvPr>
        </p:nvSpPr>
        <p:spPr>
          <a:xfrm>
            <a:off x="4579860" y="2101755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3"/>
          </p:nvPr>
        </p:nvSpPr>
        <p:spPr>
          <a:xfrm>
            <a:off x="959684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4"/>
          </p:nvPr>
        </p:nvSpPr>
        <p:spPr>
          <a:xfrm>
            <a:off x="963168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5"/>
          </p:nvPr>
        </p:nvSpPr>
        <p:spPr>
          <a:xfrm>
            <a:off x="4577860" y="2536011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6"/>
          </p:nvPr>
        </p:nvSpPr>
        <p:spPr>
          <a:xfrm>
            <a:off x="8205216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28"/>
          <p:cNvGrpSpPr/>
          <p:nvPr/>
        </p:nvGrpSpPr>
        <p:grpSpPr>
          <a:xfrm>
            <a:off x="0" y="352335"/>
            <a:ext cx="12192000" cy="0"/>
            <a:chOff x="0" y="528738"/>
            <a:chExt cx="9144000" cy="0"/>
          </a:xfrm>
        </p:grpSpPr>
        <p:cxnSp>
          <p:nvCxnSpPr>
            <p:cNvPr id="180" name="Google Shape;180;p28"/>
            <p:cNvCxnSpPr/>
            <p:nvPr/>
          </p:nvCxnSpPr>
          <p:spPr>
            <a:xfrm rot="10800000">
              <a:off x="629880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8"/>
            <p:cNvCxnSpPr/>
            <p:nvPr/>
          </p:nvCxnSpPr>
          <p:spPr>
            <a:xfrm rot="10800000">
              <a:off x="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89876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950967" y="1630167"/>
            <a:ext cx="51452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6" name="Google Shape;186;p29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7468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4878900" y="866005"/>
            <a:ext cx="6353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5859300" y="2009677"/>
            <a:ext cx="4392800" cy="1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88300" y="5537600"/>
            <a:ext cx="51348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2"/>
          </p:nvPr>
        </p:nvSpPr>
        <p:spPr>
          <a:xfrm>
            <a:off x="5582500" y="4940307"/>
            <a:ext cx="4946400" cy="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7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102656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7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9" name="Google Shape;19;p4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4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2846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4" name="Google Shape;194;p31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130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2"/>
          <p:cNvCxnSpPr/>
          <p:nvPr/>
        </p:nvCxnSpPr>
        <p:spPr>
          <a:xfrm>
            <a:off x="11223849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2"/>
          <p:cNvSpPr/>
          <p:nvPr/>
        </p:nvSpPr>
        <p:spPr>
          <a:xfrm flipH="1">
            <a:off x="-51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5581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91765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968100" y="1652392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723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734967" y="7154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5"/>
          <p:cNvSpPr/>
          <p:nvPr/>
        </p:nvSpPr>
        <p:spPr>
          <a:xfrm>
            <a:off x="950967" y="7105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0774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80128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0774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80127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4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6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955128" y="714200"/>
            <a:ext cx="4242000" cy="46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955867" y="1403200"/>
            <a:ext cx="5145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095967" y="3429000"/>
            <a:ext cx="4066400" cy="2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951001" y="6487287"/>
            <a:ext cx="1029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722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45972" y="1819367"/>
            <a:ext cx="7706000" cy="3207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4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768633" y="2190033"/>
            <a:ext cx="3683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768633" y="3048000"/>
            <a:ext cx="36836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-17200" y="6494559"/>
            <a:ext cx="1224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9"/>
          <p:cNvCxnSpPr/>
          <p:nvPr/>
        </p:nvCxnSpPr>
        <p:spPr>
          <a:xfrm>
            <a:off x="6574033" y="346840"/>
            <a:ext cx="563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340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956267" y="1859133"/>
            <a:ext cx="3070800" cy="3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ack Ops One"/>
              <a:buNone/>
              <a:defRPr sz="3733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0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5925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rsentievalex" TargetMode="External"/><Relationship Id="rId5" Type="http://schemas.openxmlformats.org/officeDocument/2006/relationships/hyperlink" Target="https://twitter.com/alexarsentiev" TargetMode="External"/><Relationship Id="rId4" Type="http://schemas.openxmlformats.org/officeDocument/2006/relationships/hyperlink" Target="https://www.linkedin.com/in/oleksandr-arsentiev-5554b316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7" name="Google Shape;217;p38"/>
          <p:cNvSpPr txBox="1">
            <a:spLocks noGrp="1"/>
          </p:cNvSpPr>
          <p:nvPr>
            <p:ph type="subTitle" idx="1"/>
          </p:nvPr>
        </p:nvSpPr>
        <p:spPr>
          <a:xfrm>
            <a:off x="5041513" y="4957605"/>
            <a:ext cx="2100573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{date}</a:t>
            </a: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{company}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6144268" y="625168"/>
            <a:ext cx="40304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Company Information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AB06-99B5-44D2-8B94-54B06E2C2C6F}"/>
              </a:ext>
            </a:extLst>
          </p:cNvPr>
          <p:cNvSpPr txBox="1"/>
          <p:nvPr/>
        </p:nvSpPr>
        <p:spPr>
          <a:xfrm>
            <a:off x="968170" y="1866605"/>
            <a:ext cx="336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Company Name: 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36B4B-984E-44BA-B682-B1FDF1C81D22}"/>
              </a:ext>
            </a:extLst>
          </p:cNvPr>
          <p:cNvSpPr txBox="1"/>
          <p:nvPr/>
        </p:nvSpPr>
        <p:spPr>
          <a:xfrm>
            <a:off x="970951" y="2489880"/>
            <a:ext cx="336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Sector: {s}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56A61-A6C8-4C2E-B261-7C9DBDB0C1C5}"/>
              </a:ext>
            </a:extLst>
          </p:cNvPr>
          <p:cNvSpPr txBox="1"/>
          <p:nvPr/>
        </p:nvSpPr>
        <p:spPr>
          <a:xfrm>
            <a:off x="968170" y="3113155"/>
            <a:ext cx="336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Industry: {</a:t>
            </a:r>
            <a:r>
              <a:rPr lang="en-US" sz="1200" dirty="0" err="1"/>
              <a:t>i</a:t>
            </a:r>
            <a:r>
              <a:rPr lang="en-US" sz="12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C7D91-3483-4A24-8B48-A616D8411723}"/>
              </a:ext>
            </a:extLst>
          </p:cNvPr>
          <p:cNvSpPr txBox="1"/>
          <p:nvPr/>
        </p:nvSpPr>
        <p:spPr>
          <a:xfrm>
            <a:off x="968170" y="3736430"/>
            <a:ext cx="336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Country: {co}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E224A-84EB-4EA7-A700-06833978C6DD}"/>
              </a:ext>
            </a:extLst>
          </p:cNvPr>
          <p:cNvSpPr txBox="1"/>
          <p:nvPr/>
        </p:nvSpPr>
        <p:spPr>
          <a:xfrm>
            <a:off x="968170" y="4359705"/>
            <a:ext cx="336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City: {ci}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63BD-38A9-4518-9B44-6038D7B0D8B9}"/>
              </a:ext>
            </a:extLst>
          </p:cNvPr>
          <p:cNvSpPr txBox="1"/>
          <p:nvPr/>
        </p:nvSpPr>
        <p:spPr>
          <a:xfrm>
            <a:off x="968170" y="4982980"/>
            <a:ext cx="336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employees: {</a:t>
            </a:r>
            <a:r>
              <a:rPr lang="en-US" sz="1200" dirty="0" err="1"/>
              <a:t>ee</a:t>
            </a:r>
            <a:r>
              <a:rPr 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24F34-9C8A-46E6-A6AA-A1077EA6949D}"/>
              </a:ext>
            </a:extLst>
          </p:cNvPr>
          <p:cNvSpPr txBox="1"/>
          <p:nvPr/>
        </p:nvSpPr>
        <p:spPr>
          <a:xfrm>
            <a:off x="968169" y="5606255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Website: {w}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B6A474-2EFB-4FE4-B4CF-B7F3B7DF144E}"/>
              </a:ext>
            </a:extLst>
          </p:cNvPr>
          <p:cNvSpPr txBox="1">
            <a:spLocks/>
          </p:cNvSpPr>
          <p:nvPr/>
        </p:nvSpPr>
        <p:spPr>
          <a:xfrm>
            <a:off x="5078031" y="1369699"/>
            <a:ext cx="6162936" cy="499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{summary}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6FBA-8C9B-66B7-2247-3E1F1C917365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AEDCD3C-8E85-8BB0-0B13-FBE3835419BD}"/>
              </a:ext>
            </a:extLst>
          </p:cNvPr>
          <p:cNvSpPr txBox="1">
            <a:spLocks/>
          </p:cNvSpPr>
          <p:nvPr/>
        </p:nvSpPr>
        <p:spPr>
          <a:xfrm>
            <a:off x="968169" y="1216241"/>
            <a:ext cx="10270961" cy="504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{swot}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E5584-9BE6-834C-39FC-117912C34C6A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3.5 LLM; Knowledge </a:t>
            </a:r>
            <a:r>
              <a:rPr lang="en-IE" sz="1200" dirty="0"/>
              <a:t>cut off date is September 2021</a:t>
            </a:r>
            <a:endParaRPr lang="en-US" sz="1200" dirty="0"/>
          </a:p>
        </p:txBody>
      </p:sp>
      <p:sp>
        <p:nvSpPr>
          <p:cNvPr id="6" name="Google Shape;249;p40">
            <a:extLst>
              <a:ext uri="{FF2B5EF4-FFF2-40B4-BE49-F238E27FC236}">
                <a16:creationId xmlns:a16="http://schemas.microsoft.com/office/drawing/2014/main" id="{3E50F635-212E-46AC-A436-219B1F929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69" y="463229"/>
            <a:ext cx="10146674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{</a:t>
            </a:r>
            <a:r>
              <a:rPr lang="en-IE" dirty="0" err="1"/>
              <a:t>swot_title</a:t>
            </a:r>
            <a:r>
              <a:rPr lang="en-IE" dirty="0"/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68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95BAE-82D6-3D8B-49F0-5D0127DD18AB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B013D-9E99-795B-18F5-7EE76DEB7CE4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3.5 LLM; Knowledge </a:t>
            </a:r>
            <a:r>
              <a:rPr lang="en-IE" sz="1200" dirty="0"/>
              <a:t>cut off date is September 2021</a:t>
            </a:r>
            <a:endParaRPr lang="en-US" sz="1200" dirty="0"/>
          </a:p>
        </p:txBody>
      </p:sp>
      <p:sp>
        <p:nvSpPr>
          <p:cNvPr id="3" name="Google Shape;249;p40">
            <a:extLst>
              <a:ext uri="{FF2B5EF4-FFF2-40B4-BE49-F238E27FC236}">
                <a16:creationId xmlns:a16="http://schemas.microsoft.com/office/drawing/2014/main" id="{69EAB52B-4653-C284-AFB4-BE83DAEC0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68" y="451392"/>
            <a:ext cx="102709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{</a:t>
            </a:r>
            <a:r>
              <a:rPr lang="en-IE" dirty="0" err="1"/>
              <a:t>vp_title</a:t>
            </a:r>
            <a:r>
              <a:rPr lang="en-IE" dirty="0"/>
              <a:t>}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6C3ABE-AA7E-0D26-0694-6D61DD09B2C9}"/>
              </a:ext>
            </a:extLst>
          </p:cNvPr>
          <p:cNvSpPr txBox="1">
            <a:spLocks/>
          </p:cNvSpPr>
          <p:nvPr/>
        </p:nvSpPr>
        <p:spPr>
          <a:xfrm>
            <a:off x="968169" y="1216241"/>
            <a:ext cx="10270961" cy="504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</a:t>
            </a:r>
            <a:r>
              <a:rPr lang="en-US" sz="1200" kern="0" dirty="0" err="1"/>
              <a:t>vp</a:t>
            </a:r>
            <a:r>
              <a:rPr lang="en-US" sz="12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81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Thanks for attention</a:t>
            </a:r>
            <a:r>
              <a:rPr lang="en-US" sz="6400" dirty="0">
                <a:sym typeface="Wingdings" panose="05000000000000000000" pitchFamily="2" charset="2"/>
              </a:rPr>
              <a:t> 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E50496-05E4-E647-E04A-C7A3D4E5CDE9}"/>
              </a:ext>
            </a:extLst>
          </p:cNvPr>
          <p:cNvSpPr txBox="1"/>
          <p:nvPr/>
        </p:nvSpPr>
        <p:spPr>
          <a:xfrm>
            <a:off x="181821" y="6326660"/>
            <a:ext cx="719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Created by Oleksandr Arsentiev for </a:t>
            </a:r>
            <a:r>
              <a:rPr lang="en-US" sz="1200" dirty="0" err="1">
                <a:solidFill>
                  <a:schemeClr val="bg1"/>
                </a:solidFill>
              </a:rPr>
              <a:t>Streamlit</a:t>
            </a:r>
            <a:r>
              <a:rPr lang="en-US" sz="1200" dirty="0">
                <a:solidFill>
                  <a:schemeClr val="bg1"/>
                </a:solidFill>
              </a:rPr>
              <a:t> Summit Hackathon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Contact me at: </a:t>
            </a:r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63197"/>
      </p:ext>
    </p:extLst>
  </p:cSld>
  <p:clrMapOvr>
    <a:masterClrMapping/>
  </p:clrMapOvr>
</p:sld>
</file>

<file path=ppt/theme/theme1.xml><?xml version="1.0" encoding="utf-8"?>
<a:theme xmlns:a="http://schemas.openxmlformats.org/drawingml/2006/main" name="Starting a Company in Korea by Slidesgo">
  <a:themeElements>
    <a:clrScheme name="Simple Light">
      <a:dk1>
        <a:srgbClr val="212121"/>
      </a:dk1>
      <a:lt1>
        <a:srgbClr val="FFFFFF"/>
      </a:lt1>
      <a:dk2>
        <a:srgbClr val="C1A480"/>
      </a:dk2>
      <a:lt2>
        <a:srgbClr val="F3F4ED"/>
      </a:lt2>
      <a:accent1>
        <a:srgbClr val="4E4E4E"/>
      </a:accent1>
      <a:accent2>
        <a:srgbClr val="D3C1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117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Anaheim</vt:lpstr>
      <vt:lpstr>Arial</vt:lpstr>
      <vt:lpstr>Bebas Neue</vt:lpstr>
      <vt:lpstr>Black Ops One</vt:lpstr>
      <vt:lpstr>Calibri</vt:lpstr>
      <vt:lpstr>Josefin Sans</vt:lpstr>
      <vt:lpstr>Marcellus</vt:lpstr>
      <vt:lpstr>Open Sans</vt:lpstr>
      <vt:lpstr>Roboto Condensed Light</vt:lpstr>
      <vt:lpstr>Russo One</vt:lpstr>
      <vt:lpstr>Starting a Company in Korea by Slidesgo</vt:lpstr>
      <vt:lpstr>{company}</vt:lpstr>
      <vt:lpstr>Company Information</vt:lpstr>
      <vt:lpstr>{swot_title}</vt:lpstr>
      <vt:lpstr>PowerPoint Presentation</vt:lpstr>
      <vt:lpstr>{vp_title}</vt:lpstr>
      <vt:lpstr>Thanks for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Arsentiev</dc:creator>
  <cp:lastModifiedBy>Oleksandr Arsentiev</cp:lastModifiedBy>
  <cp:revision>28</cp:revision>
  <dcterms:created xsi:type="dcterms:W3CDTF">2023-01-06T22:44:10Z</dcterms:created>
  <dcterms:modified xsi:type="dcterms:W3CDTF">2023-05-02T09:01:09Z</dcterms:modified>
</cp:coreProperties>
</file>