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1" r:id="rId2"/>
    <p:sldId id="262" r:id="rId3"/>
    <p:sldId id="267" r:id="rId4"/>
    <p:sldId id="263" r:id="rId5"/>
    <p:sldId id="268" r:id="rId6"/>
    <p:sldId id="270" r:id="rId7"/>
    <p:sldId id="271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F79D1-48E4-4C8D-9C18-6A754819778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B6F64-71E0-4B28-B8FF-7E0C3422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03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47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19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93400" y="4931805"/>
            <a:ext cx="5205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26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2407372" y="2319867"/>
            <a:ext cx="8832800" cy="1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407372" y="3860468"/>
            <a:ext cx="88328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2400"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3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66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/>
          </p:nvPr>
        </p:nvSpPr>
        <p:spPr>
          <a:xfrm>
            <a:off x="122540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3" hasCustomPrompt="1"/>
          </p:nvPr>
        </p:nvSpPr>
        <p:spPr>
          <a:xfrm>
            <a:off x="1225409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225415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470868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675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4708681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8191924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8" hasCustomPrompt="1"/>
          </p:nvPr>
        </p:nvSpPr>
        <p:spPr>
          <a:xfrm>
            <a:off x="8191941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9"/>
          </p:nvPr>
        </p:nvSpPr>
        <p:spPr>
          <a:xfrm>
            <a:off x="8191948" y="3071301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/>
          </p:nvPr>
        </p:nvSpPr>
        <p:spPr>
          <a:xfrm>
            <a:off x="1225400" y="4660556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1225409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5"/>
          </p:nvPr>
        </p:nvSpPr>
        <p:spPr>
          <a:xfrm>
            <a:off x="1225415" y="5442089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6"/>
          </p:nvPr>
        </p:nvSpPr>
        <p:spPr>
          <a:xfrm>
            <a:off x="4708681" y="4660560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7" hasCustomPrompt="1"/>
          </p:nvPr>
        </p:nvSpPr>
        <p:spPr>
          <a:xfrm>
            <a:off x="4708675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8"/>
          </p:nvPr>
        </p:nvSpPr>
        <p:spPr>
          <a:xfrm>
            <a:off x="4708681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9"/>
          </p:nvPr>
        </p:nvSpPr>
        <p:spPr>
          <a:xfrm>
            <a:off x="8191924" y="466055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0" hasCustomPrompt="1"/>
          </p:nvPr>
        </p:nvSpPr>
        <p:spPr>
          <a:xfrm>
            <a:off x="8191941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1"/>
          </p:nvPr>
        </p:nvSpPr>
        <p:spPr>
          <a:xfrm>
            <a:off x="8191948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005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988933" y="258144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988935" y="4608496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2" hasCustomPrompt="1"/>
          </p:nvPr>
        </p:nvSpPr>
        <p:spPr>
          <a:xfrm>
            <a:off x="7767915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7028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526545" y="3009433"/>
            <a:ext cx="51424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26545" y="5036496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2832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82545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951957" y="300505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951957" y="5032105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2" hasCustomPrompt="1"/>
          </p:nvPr>
        </p:nvSpPr>
        <p:spPr>
          <a:xfrm>
            <a:off x="2730937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19687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774195" y="4414367"/>
            <a:ext cx="567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2774195" y="1720967"/>
            <a:ext cx="6644000" cy="26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8046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-17200"/>
            <a:ext cx="6096000" cy="687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634299" y="719333"/>
            <a:ext cx="4609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6634300" y="2839567"/>
            <a:ext cx="4609200" cy="32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6780581" y="2839567"/>
            <a:ext cx="57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245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1382619" y="1825995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2"/>
          </p:nvPr>
        </p:nvSpPr>
        <p:spPr>
          <a:xfrm>
            <a:off x="1378944" y="3759096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3"/>
          </p:nvPr>
        </p:nvSpPr>
        <p:spPr>
          <a:xfrm>
            <a:off x="1382639" y="2247048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4"/>
          </p:nvPr>
        </p:nvSpPr>
        <p:spPr>
          <a:xfrm>
            <a:off x="1376767" y="4184076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7602800" y="719333"/>
            <a:ext cx="4589200" cy="6132800"/>
          </a:xfrm>
          <a:prstGeom prst="rect">
            <a:avLst/>
          </a:prstGeom>
          <a:solidFill>
            <a:srgbClr val="C1A480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6" name="Google Shape;96;p19"/>
          <p:cNvCxnSpPr/>
          <p:nvPr/>
        </p:nvCxnSpPr>
        <p:spPr>
          <a:xfrm>
            <a:off x="-25800" y="705600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80125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51204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6120567" y="2520244"/>
            <a:ext cx="51204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85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526545" y="2678867"/>
            <a:ext cx="5142400" cy="20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526545" y="4705929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4229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79296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 hasCustomPrompt="1"/>
          </p:nvPr>
        </p:nvSpPr>
        <p:spPr>
          <a:xfrm>
            <a:off x="950967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 idx="2" hasCustomPrompt="1"/>
          </p:nvPr>
        </p:nvSpPr>
        <p:spPr>
          <a:xfrm>
            <a:off x="4822071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 idx="3" hasCustomPrompt="1"/>
          </p:nvPr>
        </p:nvSpPr>
        <p:spPr>
          <a:xfrm>
            <a:off x="8698472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4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950967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5"/>
          </p:nvPr>
        </p:nvSpPr>
        <p:spPr>
          <a:xfrm>
            <a:off x="4822071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6"/>
          </p:nvPr>
        </p:nvSpPr>
        <p:spPr>
          <a:xfrm>
            <a:off x="8698472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7"/>
          </p:nvPr>
        </p:nvSpPr>
        <p:spPr>
          <a:xfrm>
            <a:off x="950967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8"/>
          </p:nvPr>
        </p:nvSpPr>
        <p:spPr>
          <a:xfrm>
            <a:off x="4822071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9"/>
          </p:nvPr>
        </p:nvSpPr>
        <p:spPr>
          <a:xfrm>
            <a:off x="8698472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>
            <a:off x="4152000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8024133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2005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22"/>
          <p:cNvCxnSpPr/>
          <p:nvPr/>
        </p:nvCxnSpPr>
        <p:spPr>
          <a:xfrm>
            <a:off x="8600" y="355649"/>
            <a:ext cx="352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9296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2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21" name="Google Shape;121;p2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48631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023967" y="732100"/>
            <a:ext cx="554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5023980" y="2675500"/>
            <a:ext cx="24172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2"/>
          </p:nvPr>
        </p:nvSpPr>
        <p:spPr>
          <a:xfrm>
            <a:off x="5023980" y="3103300"/>
            <a:ext cx="24172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3"/>
          </p:nvPr>
        </p:nvSpPr>
        <p:spPr>
          <a:xfrm>
            <a:off x="8149809" y="2675500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4"/>
          </p:nvPr>
        </p:nvSpPr>
        <p:spPr>
          <a:xfrm>
            <a:off x="8149809" y="3103301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5"/>
          </p:nvPr>
        </p:nvSpPr>
        <p:spPr>
          <a:xfrm>
            <a:off x="5023980" y="4564533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6"/>
          </p:nvPr>
        </p:nvSpPr>
        <p:spPr>
          <a:xfrm>
            <a:off x="5023980" y="4992336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7"/>
          </p:nvPr>
        </p:nvSpPr>
        <p:spPr>
          <a:xfrm>
            <a:off x="8149809" y="4564533"/>
            <a:ext cx="24140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8"/>
          </p:nvPr>
        </p:nvSpPr>
        <p:spPr>
          <a:xfrm>
            <a:off x="8149809" y="4992332"/>
            <a:ext cx="2414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/>
          <p:nvPr/>
        </p:nvSpPr>
        <p:spPr>
          <a:xfrm flipH="1">
            <a:off x="-25633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4" name="Google Shape;134;p24"/>
          <p:cNvCxnSpPr/>
          <p:nvPr/>
        </p:nvCxnSpPr>
        <p:spPr>
          <a:xfrm rot="10800000">
            <a:off x="5523200" y="347049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3564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 idx="2"/>
          </p:nvPr>
        </p:nvSpPr>
        <p:spPr>
          <a:xfrm>
            <a:off x="2180905" y="1773439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180905" y="2204840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 idx="3"/>
          </p:nvPr>
        </p:nvSpPr>
        <p:spPr>
          <a:xfrm>
            <a:off x="2180905" y="4979396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4"/>
          </p:nvPr>
        </p:nvSpPr>
        <p:spPr>
          <a:xfrm>
            <a:off x="2180905" y="5410929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5"/>
          </p:nvPr>
        </p:nvSpPr>
        <p:spPr>
          <a:xfrm>
            <a:off x="2180905" y="3365168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6"/>
          </p:nvPr>
        </p:nvSpPr>
        <p:spPr>
          <a:xfrm>
            <a:off x="2180905" y="3796568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25"/>
          <p:cNvCxnSpPr/>
          <p:nvPr/>
        </p:nvCxnSpPr>
        <p:spPr>
          <a:xfrm>
            <a:off x="968100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5"/>
          <p:cNvSpPr/>
          <p:nvPr/>
        </p:nvSpPr>
        <p:spPr>
          <a:xfrm>
            <a:off x="7602800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2748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1141525" y="2617148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>
            <a:off x="4760719" y="2617148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>
            <a:off x="8371100" y="2617148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4"/>
          </p:nvPr>
        </p:nvSpPr>
        <p:spPr>
          <a:xfrm>
            <a:off x="1141525" y="4937925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5"/>
          </p:nvPr>
        </p:nvSpPr>
        <p:spPr>
          <a:xfrm>
            <a:off x="4760719" y="4937923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6"/>
          </p:nvPr>
        </p:nvSpPr>
        <p:spPr>
          <a:xfrm>
            <a:off x="8371100" y="4937923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951133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7"/>
          </p:nvPr>
        </p:nvSpPr>
        <p:spPr>
          <a:xfrm>
            <a:off x="1141925" y="3054687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8"/>
          </p:nvPr>
        </p:nvSpPr>
        <p:spPr>
          <a:xfrm>
            <a:off x="4760919" y="305468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9"/>
          </p:nvPr>
        </p:nvSpPr>
        <p:spPr>
          <a:xfrm>
            <a:off x="8371300" y="305468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3"/>
          </p:nvPr>
        </p:nvSpPr>
        <p:spPr>
          <a:xfrm>
            <a:off x="1141925" y="5381448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4"/>
          </p:nvPr>
        </p:nvSpPr>
        <p:spPr>
          <a:xfrm>
            <a:off x="4760919" y="538144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5"/>
          </p:nvPr>
        </p:nvSpPr>
        <p:spPr>
          <a:xfrm>
            <a:off x="8371300" y="538144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9" name="Google Shape;159;p26"/>
          <p:cNvCxnSpPr/>
          <p:nvPr/>
        </p:nvCxnSpPr>
        <p:spPr>
          <a:xfrm>
            <a:off x="965200" y="-228600"/>
            <a:ext cx="0" cy="42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11240800" y="3414285"/>
            <a:ext cx="0" cy="36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7563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212942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2"/>
          </p:nvPr>
        </p:nvSpPr>
        <p:spPr>
          <a:xfrm>
            <a:off x="760326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3"/>
          </p:nvPr>
        </p:nvSpPr>
        <p:spPr>
          <a:xfrm>
            <a:off x="212942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>
            <a:off x="760326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950967" y="741167"/>
            <a:ext cx="1029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5"/>
          </p:nvPr>
        </p:nvSpPr>
        <p:spPr>
          <a:xfrm>
            <a:off x="212942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6"/>
          </p:nvPr>
        </p:nvSpPr>
        <p:spPr>
          <a:xfrm>
            <a:off x="760326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7"/>
          </p:nvPr>
        </p:nvSpPr>
        <p:spPr>
          <a:xfrm>
            <a:off x="760326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8"/>
          </p:nvPr>
        </p:nvSpPr>
        <p:spPr>
          <a:xfrm>
            <a:off x="212942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919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8202965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2"/>
          </p:nvPr>
        </p:nvSpPr>
        <p:spPr>
          <a:xfrm>
            <a:off x="4579860" y="2101755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3"/>
          </p:nvPr>
        </p:nvSpPr>
        <p:spPr>
          <a:xfrm>
            <a:off x="959684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4"/>
          </p:nvPr>
        </p:nvSpPr>
        <p:spPr>
          <a:xfrm>
            <a:off x="963168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5"/>
          </p:nvPr>
        </p:nvSpPr>
        <p:spPr>
          <a:xfrm>
            <a:off x="4577860" y="2536011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6"/>
          </p:nvPr>
        </p:nvSpPr>
        <p:spPr>
          <a:xfrm>
            <a:off x="8205216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28"/>
          <p:cNvGrpSpPr/>
          <p:nvPr/>
        </p:nvGrpSpPr>
        <p:grpSpPr>
          <a:xfrm>
            <a:off x="0" y="352335"/>
            <a:ext cx="12192000" cy="0"/>
            <a:chOff x="0" y="528738"/>
            <a:chExt cx="9144000" cy="0"/>
          </a:xfrm>
        </p:grpSpPr>
        <p:cxnSp>
          <p:nvCxnSpPr>
            <p:cNvPr id="180" name="Google Shape;180;p28"/>
            <p:cNvCxnSpPr/>
            <p:nvPr/>
          </p:nvCxnSpPr>
          <p:spPr>
            <a:xfrm rot="10800000">
              <a:off x="629880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28"/>
            <p:cNvCxnSpPr/>
            <p:nvPr/>
          </p:nvCxnSpPr>
          <p:spPr>
            <a:xfrm rot="10800000">
              <a:off x="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898763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950967" y="1630167"/>
            <a:ext cx="51452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6" name="Google Shape;186;p29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74686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4878900" y="866005"/>
            <a:ext cx="63536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5859300" y="2009677"/>
            <a:ext cx="4392800" cy="1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488300" y="5537600"/>
            <a:ext cx="5134800" cy="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2"/>
          </p:nvPr>
        </p:nvSpPr>
        <p:spPr>
          <a:xfrm>
            <a:off x="5582500" y="4940307"/>
            <a:ext cx="4946400" cy="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77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102656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7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9" name="Google Shape;19;p4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4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228465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4" name="Google Shape;194;p31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11302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2"/>
          <p:cNvCxnSpPr/>
          <p:nvPr/>
        </p:nvCxnSpPr>
        <p:spPr>
          <a:xfrm>
            <a:off x="11223849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2"/>
          <p:cNvSpPr/>
          <p:nvPr/>
        </p:nvSpPr>
        <p:spPr>
          <a:xfrm flipH="1">
            <a:off x="-51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55810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200" name="Google Shape;200;p3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3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91765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4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4"/>
          <p:cNvCxnSpPr/>
          <p:nvPr/>
        </p:nvCxnSpPr>
        <p:spPr>
          <a:xfrm>
            <a:off x="968100" y="1652392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2723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734967" y="7154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5"/>
          <p:cNvSpPr/>
          <p:nvPr/>
        </p:nvSpPr>
        <p:spPr>
          <a:xfrm>
            <a:off x="950967" y="7105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0774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80128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0774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80127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4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64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955128" y="714200"/>
            <a:ext cx="4242000" cy="46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955867" y="1403200"/>
            <a:ext cx="5145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6095967" y="3429000"/>
            <a:ext cx="4066400" cy="20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951001" y="6487287"/>
            <a:ext cx="1029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722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45972" y="1819367"/>
            <a:ext cx="7706000" cy="3207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666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644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768633" y="2190033"/>
            <a:ext cx="3683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6768633" y="3048000"/>
            <a:ext cx="3683600" cy="16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-17200" y="6494559"/>
            <a:ext cx="1224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9"/>
          <p:cNvCxnSpPr/>
          <p:nvPr/>
        </p:nvCxnSpPr>
        <p:spPr>
          <a:xfrm>
            <a:off x="6574033" y="346840"/>
            <a:ext cx="563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340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956267" y="1859133"/>
            <a:ext cx="3070800" cy="3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lack Ops One"/>
              <a:buNone/>
              <a:defRPr sz="3733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03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5925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earbi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earbit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rsentievalex" TargetMode="External"/><Relationship Id="rId5" Type="http://schemas.openxmlformats.org/officeDocument/2006/relationships/hyperlink" Target="https://twitter.com/alexarsentiev" TargetMode="External"/><Relationship Id="rId4" Type="http://schemas.openxmlformats.org/officeDocument/2006/relationships/hyperlink" Target="https://www.linkedin.com/in/oleksandr-arsentiev-5554b316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/>
          <p:nvPr/>
        </p:nvSpPr>
        <p:spPr>
          <a:xfrm>
            <a:off x="-8600" y="-25800"/>
            <a:ext cx="12200800" cy="6884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7" name="Google Shape;217;p38"/>
          <p:cNvSpPr txBox="1">
            <a:spLocks noGrp="1"/>
          </p:cNvSpPr>
          <p:nvPr>
            <p:ph type="subTitle" idx="1"/>
          </p:nvPr>
        </p:nvSpPr>
        <p:spPr>
          <a:xfrm>
            <a:off x="5041513" y="4957605"/>
            <a:ext cx="2100573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{date}</a:t>
            </a: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{company}</a:t>
            </a:r>
            <a:endParaRPr sz="6400"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6144268" y="625168"/>
            <a:ext cx="40304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Company Information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AB06-99B5-44D2-8B94-54B06E2C2C6F}"/>
              </a:ext>
            </a:extLst>
          </p:cNvPr>
          <p:cNvSpPr txBox="1"/>
          <p:nvPr/>
        </p:nvSpPr>
        <p:spPr>
          <a:xfrm>
            <a:off x="968170" y="1866605"/>
            <a:ext cx="336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Company Name: {c}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36B4B-984E-44BA-B682-B1FDF1C81D22}"/>
              </a:ext>
            </a:extLst>
          </p:cNvPr>
          <p:cNvSpPr txBox="1"/>
          <p:nvPr/>
        </p:nvSpPr>
        <p:spPr>
          <a:xfrm>
            <a:off x="970951" y="2489880"/>
            <a:ext cx="336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Sector: {s}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56A61-A6C8-4C2E-B261-7C9DBDB0C1C5}"/>
              </a:ext>
            </a:extLst>
          </p:cNvPr>
          <p:cNvSpPr txBox="1"/>
          <p:nvPr/>
        </p:nvSpPr>
        <p:spPr>
          <a:xfrm>
            <a:off x="968170" y="3113155"/>
            <a:ext cx="336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Industry: {</a:t>
            </a:r>
            <a:r>
              <a:rPr lang="en-US" sz="1200" dirty="0" err="1"/>
              <a:t>i</a:t>
            </a:r>
            <a:r>
              <a:rPr lang="en-US" sz="12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C7D91-3483-4A24-8B48-A616D8411723}"/>
              </a:ext>
            </a:extLst>
          </p:cNvPr>
          <p:cNvSpPr txBox="1"/>
          <p:nvPr/>
        </p:nvSpPr>
        <p:spPr>
          <a:xfrm>
            <a:off x="968170" y="3736430"/>
            <a:ext cx="336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Country: {co}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E224A-84EB-4EA7-A700-06833978C6DD}"/>
              </a:ext>
            </a:extLst>
          </p:cNvPr>
          <p:cNvSpPr txBox="1"/>
          <p:nvPr/>
        </p:nvSpPr>
        <p:spPr>
          <a:xfrm>
            <a:off x="968170" y="4359705"/>
            <a:ext cx="336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City: {ci}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363BD-38A9-4518-9B44-6038D7B0D8B9}"/>
              </a:ext>
            </a:extLst>
          </p:cNvPr>
          <p:cNvSpPr txBox="1"/>
          <p:nvPr/>
        </p:nvSpPr>
        <p:spPr>
          <a:xfrm>
            <a:off x="968170" y="4982980"/>
            <a:ext cx="336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employees: {</a:t>
            </a:r>
            <a:r>
              <a:rPr lang="en-US" sz="1200" dirty="0" err="1"/>
              <a:t>ee</a:t>
            </a:r>
            <a:r>
              <a:rPr lang="en-US" sz="12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24F34-9C8A-46E6-A6AA-A1077EA6949D}"/>
              </a:ext>
            </a:extLst>
          </p:cNvPr>
          <p:cNvSpPr txBox="1"/>
          <p:nvPr/>
        </p:nvSpPr>
        <p:spPr>
          <a:xfrm>
            <a:off x="968169" y="5606255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Website: {w}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B6A474-2EFB-4FE4-B4CF-B7F3B7DF144E}"/>
              </a:ext>
            </a:extLst>
          </p:cNvPr>
          <p:cNvSpPr txBox="1">
            <a:spLocks/>
          </p:cNvSpPr>
          <p:nvPr/>
        </p:nvSpPr>
        <p:spPr>
          <a:xfrm>
            <a:off x="5078031" y="1369699"/>
            <a:ext cx="6162936" cy="499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{summary}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6FBA-8C9B-66B7-2247-3E1F1C917365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Finance, </a:t>
            </a:r>
            <a:r>
              <a:rPr lang="en-US" sz="1200" dirty="0">
                <a:hlinkClick r:id="rId3"/>
              </a:rPr>
              <a:t>Logos provided by </a:t>
            </a:r>
            <a:r>
              <a:rPr lang="en-US" sz="1200" dirty="0" err="1">
                <a:hlinkClick r:id="rId3"/>
              </a:rPr>
              <a:t>Clearbit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0E5584-9BE6-834C-39FC-117912C34C6A}"/>
              </a:ext>
            </a:extLst>
          </p:cNvPr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GPT 3.5 LLM; Knowledge </a:t>
            </a:r>
            <a:r>
              <a:rPr lang="en-IE" sz="1200" dirty="0"/>
              <a:t>cut off date is September 2021</a:t>
            </a:r>
            <a:endParaRPr lang="en-US" sz="1200" dirty="0"/>
          </a:p>
        </p:txBody>
      </p:sp>
      <p:sp>
        <p:nvSpPr>
          <p:cNvPr id="6" name="Google Shape;249;p40">
            <a:extLst>
              <a:ext uri="{FF2B5EF4-FFF2-40B4-BE49-F238E27FC236}">
                <a16:creationId xmlns:a16="http://schemas.microsoft.com/office/drawing/2014/main" id="{3E50F635-212E-46AC-A436-219B1F929D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69" y="463229"/>
            <a:ext cx="10146674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E" dirty="0"/>
              <a:t>{</a:t>
            </a:r>
            <a:r>
              <a:rPr lang="en-IE" dirty="0" err="1"/>
              <a:t>swot_title</a:t>
            </a:r>
            <a:r>
              <a:rPr lang="en-IE" dirty="0"/>
              <a:t>}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18148-6727-F451-567C-228DAB43C656}"/>
              </a:ext>
            </a:extLst>
          </p:cNvPr>
          <p:cNvSpPr txBox="1"/>
          <p:nvPr/>
        </p:nvSpPr>
        <p:spPr>
          <a:xfrm>
            <a:off x="231795" y="140267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9E46FE-DD5E-4C9F-1B5D-8F8764F04906}"/>
              </a:ext>
            </a:extLst>
          </p:cNvPr>
          <p:cNvSpPr txBox="1"/>
          <p:nvPr/>
        </p:nvSpPr>
        <p:spPr>
          <a:xfrm>
            <a:off x="231795" y="3730847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B310C-C2C3-BF78-633F-03DDA8C408CA}"/>
              </a:ext>
            </a:extLst>
          </p:cNvPr>
          <p:cNvSpPr txBox="1"/>
          <p:nvPr/>
        </p:nvSpPr>
        <p:spPr>
          <a:xfrm>
            <a:off x="11339522" y="1402678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03CF3-E5CB-9603-D03E-5A6A1BA595B7}"/>
              </a:ext>
            </a:extLst>
          </p:cNvPr>
          <p:cNvSpPr txBox="1"/>
          <p:nvPr/>
        </p:nvSpPr>
        <p:spPr>
          <a:xfrm>
            <a:off x="11339522" y="3730847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82F3-0ECB-A37F-EE18-C97475A2A23B}"/>
              </a:ext>
            </a:extLst>
          </p:cNvPr>
          <p:cNvSpPr txBox="1">
            <a:spLocks/>
          </p:cNvSpPr>
          <p:nvPr/>
        </p:nvSpPr>
        <p:spPr>
          <a:xfrm>
            <a:off x="1032564" y="1296142"/>
            <a:ext cx="5127831" cy="250481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{s}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CD043A-4494-C8C6-17DD-DF2B786BE64B}"/>
              </a:ext>
            </a:extLst>
          </p:cNvPr>
          <p:cNvSpPr txBox="1">
            <a:spLocks/>
          </p:cNvSpPr>
          <p:nvPr/>
        </p:nvSpPr>
        <p:spPr>
          <a:xfrm>
            <a:off x="1032564" y="3798332"/>
            <a:ext cx="5127831" cy="250481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{o}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24F0418-586B-2752-E746-9F353559B525}"/>
              </a:ext>
            </a:extLst>
          </p:cNvPr>
          <p:cNvSpPr txBox="1">
            <a:spLocks/>
          </p:cNvSpPr>
          <p:nvPr/>
        </p:nvSpPr>
        <p:spPr>
          <a:xfrm>
            <a:off x="6160395" y="1296143"/>
            <a:ext cx="5127831" cy="250481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{w}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8CC5B0-FF5F-098C-90E2-0F3EC87B2E21}"/>
              </a:ext>
            </a:extLst>
          </p:cNvPr>
          <p:cNvSpPr txBox="1">
            <a:spLocks/>
          </p:cNvSpPr>
          <p:nvPr/>
        </p:nvSpPr>
        <p:spPr>
          <a:xfrm>
            <a:off x="6160395" y="3798332"/>
            <a:ext cx="5127831" cy="250481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{t}</a:t>
            </a:r>
          </a:p>
        </p:txBody>
      </p:sp>
    </p:spTree>
    <p:extLst>
      <p:ext uri="{BB962C8B-B14F-4D97-AF65-F5344CB8AC3E}">
        <p14:creationId xmlns:p14="http://schemas.microsoft.com/office/powerpoint/2010/main" val="254368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095BAE-82D6-3D8B-49F0-5D0127DD18AB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0B013D-9E99-795B-18F5-7EE76DEB7CE4}"/>
              </a:ext>
            </a:extLst>
          </p:cNvPr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GPT 3.5 LLM; Knowledge </a:t>
            </a:r>
            <a:r>
              <a:rPr lang="en-IE" sz="1200" dirty="0"/>
              <a:t>cut off date is September 2021</a:t>
            </a:r>
            <a:endParaRPr lang="en-US" sz="1200" dirty="0"/>
          </a:p>
        </p:txBody>
      </p:sp>
      <p:sp>
        <p:nvSpPr>
          <p:cNvPr id="3" name="Google Shape;249;p40">
            <a:extLst>
              <a:ext uri="{FF2B5EF4-FFF2-40B4-BE49-F238E27FC236}">
                <a16:creationId xmlns:a16="http://schemas.microsoft.com/office/drawing/2014/main" id="{69EAB52B-4653-C284-AFB4-BE83DAEC04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68" y="451392"/>
            <a:ext cx="102709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E" dirty="0"/>
              <a:t>{</a:t>
            </a:r>
            <a:r>
              <a:rPr lang="en-IE" dirty="0" err="1"/>
              <a:t>vp_title</a:t>
            </a:r>
            <a:r>
              <a:rPr lang="en-IE" dirty="0"/>
              <a:t>}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F8FF3E-5834-9EC7-B669-790DE4F6A91B}"/>
              </a:ext>
            </a:extLst>
          </p:cNvPr>
          <p:cNvSpPr txBox="1">
            <a:spLocks/>
          </p:cNvSpPr>
          <p:nvPr/>
        </p:nvSpPr>
        <p:spPr>
          <a:xfrm>
            <a:off x="968168" y="1694164"/>
            <a:ext cx="5127831" cy="2048508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{p}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97A0C7-CFE7-46A8-0E2E-D8928E0293E2}"/>
              </a:ext>
            </a:extLst>
          </p:cNvPr>
          <p:cNvSpPr txBox="1">
            <a:spLocks/>
          </p:cNvSpPr>
          <p:nvPr/>
        </p:nvSpPr>
        <p:spPr>
          <a:xfrm>
            <a:off x="975818" y="4267950"/>
            <a:ext cx="5127831" cy="204850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{pr}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039528-4C4C-9822-66F2-78C37753CA20}"/>
              </a:ext>
            </a:extLst>
          </p:cNvPr>
          <p:cNvSpPr txBox="1">
            <a:spLocks/>
          </p:cNvSpPr>
          <p:nvPr/>
        </p:nvSpPr>
        <p:spPr>
          <a:xfrm>
            <a:off x="6095999" y="1694164"/>
            <a:ext cx="5127831" cy="2048508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{g}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00823B-66CE-CE3D-BA00-08DED922140E}"/>
              </a:ext>
            </a:extLst>
          </p:cNvPr>
          <p:cNvSpPr txBox="1">
            <a:spLocks/>
          </p:cNvSpPr>
          <p:nvPr/>
        </p:nvSpPr>
        <p:spPr>
          <a:xfrm>
            <a:off x="6103649" y="4267950"/>
            <a:ext cx="5127831" cy="204850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</a:t>
            </a:r>
            <a:r>
              <a:rPr lang="en-US" sz="1200" kern="0" dirty="0" err="1"/>
              <a:t>gc</a:t>
            </a:r>
            <a:r>
              <a:rPr lang="en-US" sz="1200" kern="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C9DAB-BEA2-7139-C16E-B60E633D4550}"/>
              </a:ext>
            </a:extLst>
          </p:cNvPr>
          <p:cNvSpPr txBox="1"/>
          <p:nvPr/>
        </p:nvSpPr>
        <p:spPr>
          <a:xfrm>
            <a:off x="975818" y="1324831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A417A-703A-72D2-F22A-4CC690AC3055}"/>
              </a:ext>
            </a:extLst>
          </p:cNvPr>
          <p:cNvSpPr txBox="1"/>
          <p:nvPr/>
        </p:nvSpPr>
        <p:spPr>
          <a:xfrm>
            <a:off x="6095999" y="1324831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A3648-6C60-85D0-E81A-642C0F8ED89C}"/>
              </a:ext>
            </a:extLst>
          </p:cNvPr>
          <p:cNvSpPr txBox="1"/>
          <p:nvPr/>
        </p:nvSpPr>
        <p:spPr>
          <a:xfrm>
            <a:off x="975818" y="3898618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Pain Relievers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1061E-3EDD-66AB-06F7-7E502A69785B}"/>
              </a:ext>
            </a:extLst>
          </p:cNvPr>
          <p:cNvSpPr txBox="1"/>
          <p:nvPr/>
        </p:nvSpPr>
        <p:spPr>
          <a:xfrm>
            <a:off x="6095999" y="3898618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Gain Creators</a:t>
            </a:r>
          </a:p>
        </p:txBody>
      </p:sp>
    </p:spTree>
    <p:extLst>
      <p:ext uri="{BB962C8B-B14F-4D97-AF65-F5344CB8AC3E}">
        <p14:creationId xmlns:p14="http://schemas.microsoft.com/office/powerpoint/2010/main" val="126081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FC8F0F-C0A2-672C-27C5-88A3A53F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483024"/>
            <a:ext cx="10290000" cy="637600"/>
          </a:xfrm>
        </p:spPr>
        <p:txBody>
          <a:bodyPr/>
          <a:lstStyle/>
          <a:p>
            <a:r>
              <a:rPr lang="en-US" dirty="0"/>
              <a:t>Key People at {</a:t>
            </a:r>
            <a:r>
              <a:rPr lang="en-US" dirty="0" err="1"/>
              <a:t>company_name</a:t>
            </a: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ED03CE-3696-6FEA-9943-69E25D7A041C}"/>
              </a:ext>
            </a:extLst>
          </p:cNvPr>
          <p:cNvSpPr txBox="1">
            <a:spLocks/>
          </p:cNvSpPr>
          <p:nvPr/>
        </p:nvSpPr>
        <p:spPr>
          <a:xfrm>
            <a:off x="562726" y="1261548"/>
            <a:ext cx="2431392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2E2E0-BF8E-E9A1-BE76-CDBE88015A68}"/>
              </a:ext>
            </a:extLst>
          </p:cNvPr>
          <p:cNvSpPr txBox="1"/>
          <p:nvPr/>
        </p:nvSpPr>
        <p:spPr>
          <a:xfrm>
            <a:off x="562725" y="1261548"/>
            <a:ext cx="2427765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{t1}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C65329-8EF8-E363-2E76-8F23CED9B3F6}"/>
              </a:ext>
            </a:extLst>
          </p:cNvPr>
          <p:cNvSpPr txBox="1">
            <a:spLocks/>
          </p:cNvSpPr>
          <p:nvPr/>
        </p:nvSpPr>
        <p:spPr>
          <a:xfrm>
            <a:off x="3332377" y="1269043"/>
            <a:ext cx="2431392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97C8F-FE62-1627-795F-FBC212A0072E}"/>
              </a:ext>
            </a:extLst>
          </p:cNvPr>
          <p:cNvSpPr txBox="1"/>
          <p:nvPr/>
        </p:nvSpPr>
        <p:spPr>
          <a:xfrm>
            <a:off x="3333750" y="1265805"/>
            <a:ext cx="2427765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{t2}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8A2EA9-A472-AB22-A997-F3D30EF50B27}"/>
              </a:ext>
            </a:extLst>
          </p:cNvPr>
          <p:cNvSpPr txBox="1">
            <a:spLocks/>
          </p:cNvSpPr>
          <p:nvPr/>
        </p:nvSpPr>
        <p:spPr>
          <a:xfrm>
            <a:off x="6103401" y="1269081"/>
            <a:ext cx="2431391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FB180-DD1A-BEAC-63C2-9718D4860F0A}"/>
              </a:ext>
            </a:extLst>
          </p:cNvPr>
          <p:cNvSpPr txBox="1"/>
          <p:nvPr/>
        </p:nvSpPr>
        <p:spPr>
          <a:xfrm>
            <a:off x="6107028" y="1276065"/>
            <a:ext cx="2427764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{t3}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283ECF-29E0-9495-CB0F-1D68577EA9CA}"/>
              </a:ext>
            </a:extLst>
          </p:cNvPr>
          <p:cNvSpPr txBox="1">
            <a:spLocks/>
          </p:cNvSpPr>
          <p:nvPr/>
        </p:nvSpPr>
        <p:spPr>
          <a:xfrm>
            <a:off x="8874423" y="1276065"/>
            <a:ext cx="2427763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4D137-9E76-C037-3ED9-9391C1CD4B89}"/>
              </a:ext>
            </a:extLst>
          </p:cNvPr>
          <p:cNvSpPr txBox="1"/>
          <p:nvPr/>
        </p:nvSpPr>
        <p:spPr>
          <a:xfrm>
            <a:off x="8874423" y="1276065"/>
            <a:ext cx="2424141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{t4}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F5599A-CDE7-D627-0536-E730AFBA3952}"/>
              </a:ext>
            </a:extLst>
          </p:cNvPr>
          <p:cNvSpPr txBox="1"/>
          <p:nvPr/>
        </p:nvSpPr>
        <p:spPr>
          <a:xfrm>
            <a:off x="562725" y="1780592"/>
            <a:ext cx="2424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{n1}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1FC405-4BD4-94DA-0A6A-C83C7A189E8F}"/>
              </a:ext>
            </a:extLst>
          </p:cNvPr>
          <p:cNvSpPr txBox="1"/>
          <p:nvPr/>
        </p:nvSpPr>
        <p:spPr>
          <a:xfrm>
            <a:off x="562725" y="2411267"/>
            <a:ext cx="2358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{a1}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142558-3573-D93A-7C27-C4D8A1AA5B94}"/>
              </a:ext>
            </a:extLst>
          </p:cNvPr>
          <p:cNvSpPr txBox="1"/>
          <p:nvPr/>
        </p:nvSpPr>
        <p:spPr>
          <a:xfrm>
            <a:off x="3341009" y="1788087"/>
            <a:ext cx="2420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{n2}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6872E-F5C8-31AA-4BF7-C1AE91CD4F8D}"/>
              </a:ext>
            </a:extLst>
          </p:cNvPr>
          <p:cNvSpPr txBox="1"/>
          <p:nvPr/>
        </p:nvSpPr>
        <p:spPr>
          <a:xfrm>
            <a:off x="3341009" y="2418762"/>
            <a:ext cx="242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{a2}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2CDEC-32CB-2BE1-9521-9E81DADC65FD}"/>
              </a:ext>
            </a:extLst>
          </p:cNvPr>
          <p:cNvSpPr txBox="1"/>
          <p:nvPr/>
        </p:nvSpPr>
        <p:spPr>
          <a:xfrm>
            <a:off x="6100653" y="1791363"/>
            <a:ext cx="242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{n3}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5A6D9E-77CC-0F7A-816C-F7120EC209AD}"/>
              </a:ext>
            </a:extLst>
          </p:cNvPr>
          <p:cNvSpPr txBox="1"/>
          <p:nvPr/>
        </p:nvSpPr>
        <p:spPr>
          <a:xfrm>
            <a:off x="6100652" y="2422038"/>
            <a:ext cx="2427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{a3}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AB3701-C579-3E51-FEA5-0ACC4FEE5347}"/>
              </a:ext>
            </a:extLst>
          </p:cNvPr>
          <p:cNvSpPr txBox="1"/>
          <p:nvPr/>
        </p:nvSpPr>
        <p:spPr>
          <a:xfrm>
            <a:off x="8879919" y="1795109"/>
            <a:ext cx="241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{n4}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B7E5A3-0922-2C26-FF4A-5CAC1881CF39}"/>
              </a:ext>
            </a:extLst>
          </p:cNvPr>
          <p:cNvSpPr txBox="1"/>
          <p:nvPr/>
        </p:nvSpPr>
        <p:spPr>
          <a:xfrm>
            <a:off x="8879918" y="2425784"/>
            <a:ext cx="2361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{a4}</a:t>
            </a: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024BB10D-F02E-31B5-E0C7-EE56BF3B68B2}"/>
              </a:ext>
            </a:extLst>
          </p:cNvPr>
          <p:cNvSpPr txBox="1">
            <a:spLocks/>
          </p:cNvSpPr>
          <p:nvPr/>
        </p:nvSpPr>
        <p:spPr>
          <a:xfrm>
            <a:off x="951000" y="3110200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rPr lang="en-US" kern="0" dirty="0"/>
              <a:t>News and Corporate Events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5AE5E-1CF2-717C-D832-E5A1572C8C41}"/>
              </a:ext>
            </a:extLst>
          </p:cNvPr>
          <p:cNvSpPr txBox="1"/>
          <p:nvPr/>
        </p:nvSpPr>
        <p:spPr>
          <a:xfrm>
            <a:off x="559097" y="3775452"/>
            <a:ext cx="3401549" cy="2462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Headline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D6F33D7-971B-0C64-53A7-9905DA9CBEC9}"/>
              </a:ext>
            </a:extLst>
          </p:cNvPr>
          <p:cNvSpPr txBox="1">
            <a:spLocks/>
          </p:cNvSpPr>
          <p:nvPr/>
        </p:nvSpPr>
        <p:spPr>
          <a:xfrm>
            <a:off x="3918675" y="4037424"/>
            <a:ext cx="1464864" cy="776491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d1</a:t>
            </a:r>
            <a:r>
              <a:rPr lang="en-US" sz="1000" kern="0" dirty="0">
                <a:latin typeface="+mn-lt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E35B35-9C37-4318-AE6D-2B0B0A76BFE0}"/>
              </a:ext>
            </a:extLst>
          </p:cNvPr>
          <p:cNvSpPr txBox="1"/>
          <p:nvPr/>
        </p:nvSpPr>
        <p:spPr>
          <a:xfrm>
            <a:off x="3960646" y="3775452"/>
            <a:ext cx="1464864" cy="2462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Date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ACD43AD-56D4-219C-E265-7CBEC5D10B79}"/>
              </a:ext>
            </a:extLst>
          </p:cNvPr>
          <p:cNvSpPr txBox="1">
            <a:spLocks/>
          </p:cNvSpPr>
          <p:nvPr/>
        </p:nvSpPr>
        <p:spPr>
          <a:xfrm>
            <a:off x="5393256" y="4030906"/>
            <a:ext cx="5905308" cy="783009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desc1</a:t>
            </a:r>
            <a:r>
              <a:rPr lang="en-US" sz="1000" kern="0" dirty="0">
                <a:latin typeface="+mn-lt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0A8CDB-872A-2F70-6801-DACC829C83F5}"/>
              </a:ext>
            </a:extLst>
          </p:cNvPr>
          <p:cNvSpPr txBox="1"/>
          <p:nvPr/>
        </p:nvSpPr>
        <p:spPr>
          <a:xfrm>
            <a:off x="5421882" y="3775452"/>
            <a:ext cx="5871537" cy="2462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4A819D5-A26A-8E92-4760-5BE0F6AA8595}"/>
              </a:ext>
            </a:extLst>
          </p:cNvPr>
          <p:cNvSpPr txBox="1">
            <a:spLocks/>
          </p:cNvSpPr>
          <p:nvPr/>
        </p:nvSpPr>
        <p:spPr>
          <a:xfrm>
            <a:off x="3918675" y="4816633"/>
            <a:ext cx="1464864" cy="79637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{d2}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EF0BE55-9F55-CE18-A8B2-682F91BF0117}"/>
              </a:ext>
            </a:extLst>
          </p:cNvPr>
          <p:cNvSpPr txBox="1">
            <a:spLocks/>
          </p:cNvSpPr>
          <p:nvPr/>
        </p:nvSpPr>
        <p:spPr>
          <a:xfrm>
            <a:off x="5393256" y="4816633"/>
            <a:ext cx="5900163" cy="78643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{desc2}</a:t>
            </a:r>
          </a:p>
          <a:p>
            <a:pPr marL="0" indent="0">
              <a:buFont typeface="Anaheim"/>
              <a:buNone/>
            </a:pPr>
            <a:endParaRPr lang="en-US" sz="1050" kern="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860865F-626C-A124-14E0-E221D561BBE9}"/>
              </a:ext>
            </a:extLst>
          </p:cNvPr>
          <p:cNvSpPr txBox="1">
            <a:spLocks/>
          </p:cNvSpPr>
          <p:nvPr/>
        </p:nvSpPr>
        <p:spPr>
          <a:xfrm>
            <a:off x="559097" y="5614656"/>
            <a:ext cx="3370207" cy="776446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{h3}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63F2ED-0C56-EF13-BEDD-85FFB3DFD7FF}"/>
              </a:ext>
            </a:extLst>
          </p:cNvPr>
          <p:cNvSpPr txBox="1">
            <a:spLocks/>
          </p:cNvSpPr>
          <p:nvPr/>
        </p:nvSpPr>
        <p:spPr>
          <a:xfrm>
            <a:off x="3929304" y="5604669"/>
            <a:ext cx="1458159" cy="78643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{d3}</a:t>
            </a:r>
          </a:p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C552602-7E5F-0512-996A-03FB5FF550F1}"/>
              </a:ext>
            </a:extLst>
          </p:cNvPr>
          <p:cNvSpPr txBox="1">
            <a:spLocks/>
          </p:cNvSpPr>
          <p:nvPr/>
        </p:nvSpPr>
        <p:spPr>
          <a:xfrm>
            <a:off x="5393256" y="5607763"/>
            <a:ext cx="5908930" cy="783339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{desc3}</a:t>
            </a:r>
          </a:p>
          <a:p>
            <a:pPr marL="0" indent="0">
              <a:buFont typeface="Anaheim"/>
              <a:buNone/>
            </a:pPr>
            <a:endParaRPr lang="en-US" sz="1050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888171E-E1EE-65B1-3256-ABC41CB93456}"/>
              </a:ext>
            </a:extLst>
          </p:cNvPr>
          <p:cNvSpPr txBox="1">
            <a:spLocks/>
          </p:cNvSpPr>
          <p:nvPr/>
        </p:nvSpPr>
        <p:spPr>
          <a:xfrm>
            <a:off x="559098" y="4036398"/>
            <a:ext cx="3370206" cy="775561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{h1}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5375924-9E6D-B5B2-4515-C38DB980C282}"/>
              </a:ext>
            </a:extLst>
          </p:cNvPr>
          <p:cNvSpPr txBox="1">
            <a:spLocks/>
          </p:cNvSpPr>
          <p:nvPr/>
        </p:nvSpPr>
        <p:spPr>
          <a:xfrm>
            <a:off x="559097" y="4816323"/>
            <a:ext cx="3370208" cy="79637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{h2}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BD428-4DFE-871E-BBCF-1EFCA9E39BA4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</p:spTree>
    <p:extLst>
      <p:ext uri="{BB962C8B-B14F-4D97-AF65-F5344CB8AC3E}">
        <p14:creationId xmlns:p14="http://schemas.microsoft.com/office/powerpoint/2010/main" val="306762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14A07C2-2388-7D08-3F7B-4C10D781830D}"/>
              </a:ext>
            </a:extLst>
          </p:cNvPr>
          <p:cNvSpPr txBox="1">
            <a:spLocks/>
          </p:cNvSpPr>
          <p:nvPr/>
        </p:nvSpPr>
        <p:spPr>
          <a:xfrm>
            <a:off x="6140387" y="642160"/>
            <a:ext cx="5127831" cy="94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{a}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2AE5-9626-A4F3-D48D-50BE73C2E654}"/>
              </a:ext>
            </a:extLst>
          </p:cNvPr>
          <p:cNvSpPr txBox="1">
            <a:spLocks/>
          </p:cNvSpPr>
          <p:nvPr/>
        </p:nvSpPr>
        <p:spPr>
          <a:xfrm>
            <a:off x="6140386" y="2256413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{b}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123A94-2768-8335-BC1A-3801903ACA60}"/>
              </a:ext>
            </a:extLst>
          </p:cNvPr>
          <p:cNvSpPr txBox="1">
            <a:spLocks/>
          </p:cNvSpPr>
          <p:nvPr/>
        </p:nvSpPr>
        <p:spPr>
          <a:xfrm>
            <a:off x="6140385" y="3870667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{c}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5CD449-2553-7802-E5A0-72CD59A6D9D8}"/>
              </a:ext>
            </a:extLst>
          </p:cNvPr>
          <p:cNvSpPr txBox="1">
            <a:spLocks/>
          </p:cNvSpPr>
          <p:nvPr/>
        </p:nvSpPr>
        <p:spPr>
          <a:xfrm>
            <a:off x="6140385" y="5484921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{d}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F67A9-800E-D03B-DCF9-DED0615D34A4}"/>
              </a:ext>
            </a:extLst>
          </p:cNvPr>
          <p:cNvSpPr txBox="1"/>
          <p:nvPr/>
        </p:nvSpPr>
        <p:spPr>
          <a:xfrm>
            <a:off x="968169" y="6513256"/>
            <a:ext cx="5011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Finance, GPT 3.5 LLM, </a:t>
            </a:r>
            <a:r>
              <a:rPr lang="en-US" sz="1200" dirty="0">
                <a:hlinkClick r:id="rId2"/>
              </a:rPr>
              <a:t>Logos provided by </a:t>
            </a:r>
            <a:r>
              <a:rPr lang="en-US" sz="1200" dirty="0" err="1">
                <a:hlinkClick r:id="rId2"/>
              </a:rPr>
              <a:t>Clearbit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414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/>
          <p:nvPr/>
        </p:nvSpPr>
        <p:spPr>
          <a:xfrm>
            <a:off x="-8600" y="-25800"/>
            <a:ext cx="12200800" cy="6884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Thanks for attention</a:t>
            </a:r>
            <a:r>
              <a:rPr lang="en-US" sz="6400" dirty="0">
                <a:sym typeface="Wingdings" panose="05000000000000000000" pitchFamily="2" charset="2"/>
              </a:rPr>
              <a:t> </a:t>
            </a:r>
            <a:endParaRPr sz="6400"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E50496-05E4-E647-E04A-C7A3D4E5CDE9}"/>
              </a:ext>
            </a:extLst>
          </p:cNvPr>
          <p:cNvSpPr txBox="1"/>
          <p:nvPr/>
        </p:nvSpPr>
        <p:spPr>
          <a:xfrm>
            <a:off x="181821" y="6326660"/>
            <a:ext cx="719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Created by Oleksandr Arsentiev for </a:t>
            </a:r>
            <a:r>
              <a:rPr lang="en-US" sz="1200" dirty="0" err="1">
                <a:solidFill>
                  <a:schemeClr val="bg1"/>
                </a:solidFill>
              </a:rPr>
              <a:t>Streamlit</a:t>
            </a:r>
            <a:r>
              <a:rPr lang="en-US" sz="1200" dirty="0">
                <a:solidFill>
                  <a:schemeClr val="bg1"/>
                </a:solidFill>
              </a:rPr>
              <a:t> Summit Hackathon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Contact me at: </a:t>
            </a:r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63197"/>
      </p:ext>
    </p:extLst>
  </p:cSld>
  <p:clrMapOvr>
    <a:masterClrMapping/>
  </p:clrMapOvr>
</p:sld>
</file>

<file path=ppt/theme/theme1.xml><?xml version="1.0" encoding="utf-8"?>
<a:theme xmlns:a="http://schemas.openxmlformats.org/drawingml/2006/main" name="Starting a Company in Korea by Slidesgo">
  <a:themeElements>
    <a:clrScheme name="Simple Light">
      <a:dk1>
        <a:srgbClr val="212121"/>
      </a:dk1>
      <a:lt1>
        <a:srgbClr val="FFFFFF"/>
      </a:lt1>
      <a:dk2>
        <a:srgbClr val="C1A480"/>
      </a:dk2>
      <a:lt2>
        <a:srgbClr val="F3F4ED"/>
      </a:lt2>
      <a:accent1>
        <a:srgbClr val="4E4E4E"/>
      </a:accent1>
      <a:accent2>
        <a:srgbClr val="D3C1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273</Words>
  <Application>Microsoft Office PowerPoint</Application>
  <PresentationFormat>Widescreen</PresentationFormat>
  <Paragraphs>68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Anaheim</vt:lpstr>
      <vt:lpstr>Arial</vt:lpstr>
      <vt:lpstr>Bebas Neue</vt:lpstr>
      <vt:lpstr>Black Ops One</vt:lpstr>
      <vt:lpstr>Calibri</vt:lpstr>
      <vt:lpstr>Josefin Sans</vt:lpstr>
      <vt:lpstr>Marcellus</vt:lpstr>
      <vt:lpstr>Open Sans</vt:lpstr>
      <vt:lpstr>Roboto Condensed Light</vt:lpstr>
      <vt:lpstr>Russo One</vt:lpstr>
      <vt:lpstr>Starting a Company in Korea by Slidesgo</vt:lpstr>
      <vt:lpstr>{company}</vt:lpstr>
      <vt:lpstr>Company Information</vt:lpstr>
      <vt:lpstr>{swot_title}</vt:lpstr>
      <vt:lpstr>PowerPoint Presentation</vt:lpstr>
      <vt:lpstr>{vp_title}</vt:lpstr>
      <vt:lpstr>Key People at {company_name}</vt:lpstr>
      <vt:lpstr>PowerPoint Presentation</vt:lpstr>
      <vt:lpstr>Thanks for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Arsentiev</dc:creator>
  <cp:lastModifiedBy>Oleksandr Arsentiev</cp:lastModifiedBy>
  <cp:revision>66</cp:revision>
  <dcterms:created xsi:type="dcterms:W3CDTF">2023-01-06T22:44:10Z</dcterms:created>
  <dcterms:modified xsi:type="dcterms:W3CDTF">2023-07-06T17:39:38Z</dcterms:modified>
</cp:coreProperties>
</file>