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2" r:id="rId3"/>
    <p:sldId id="267" r:id="rId4"/>
    <p:sldId id="263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03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47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19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sentievalex" TargetMode="External"/><Relationship Id="rId5" Type="http://schemas.openxmlformats.org/officeDocument/2006/relationships/hyperlink" Target="https://twitter.com/alexarsentiev" TargetMode="External"/><Relationship Id="rId4" Type="http://schemas.openxmlformats.org/officeDocument/2006/relationships/hyperlink" Target="https://www.linkedin.com/in/oleksandr-arsentiev-5554b316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{date}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{company}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Company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7D91-3483-4A24-8B48-A616D8411723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E224A-84EB-4EA7-A700-06833978C6DD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63BD-38A9-4518-9B44-6038D7B0D8B9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4F34-9C8A-46E6-A6AA-A1077EA694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B6A474-2EFB-4FE4-B4CF-B7F3B7DF144E}"/>
              </a:ext>
            </a:extLst>
          </p:cNvPr>
          <p:cNvSpPr txBox="1">
            <a:spLocks/>
          </p:cNvSpPr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{summary}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26FBA-8C9B-66B7-2247-3E1F1C917365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EDCD3C-8E85-8BB0-0B13-FBE3835419BD}"/>
              </a:ext>
            </a:extLst>
          </p:cNvPr>
          <p:cNvSpPr txBox="1">
            <a:spLocks/>
          </p:cNvSpPr>
          <p:nvPr/>
        </p:nvSpPr>
        <p:spPr>
          <a:xfrm>
            <a:off x="968169" y="1216241"/>
            <a:ext cx="10270961" cy="504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{swot}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E5584-9BE6-834C-39FC-117912C34C6A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6" name="Google Shape;249;p40">
            <a:extLst>
              <a:ext uri="{FF2B5EF4-FFF2-40B4-BE49-F238E27FC236}">
                <a16:creationId xmlns:a16="http://schemas.microsoft.com/office/drawing/2014/main" id="{3E50F635-212E-46AC-A436-219B1F92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9" y="463229"/>
            <a:ext cx="10146674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swot_title</a:t>
            </a:r>
            <a:r>
              <a:rPr lang="en-IE" dirty="0"/>
              <a:t>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368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95BAE-82D6-3D8B-49F0-5D0127DD18AB}"/>
              </a:ext>
            </a:extLst>
          </p:cNvPr>
          <p:cNvSpPr txBox="1"/>
          <p:nvPr/>
        </p:nvSpPr>
        <p:spPr>
          <a:xfrm>
            <a:off x="968169" y="6513256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Yahoo 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B013D-9E99-795B-18F5-7EE76DEB7CE4}"/>
              </a:ext>
            </a:extLst>
          </p:cNvPr>
          <p:cNvSpPr txBox="1"/>
          <p:nvPr/>
        </p:nvSpPr>
        <p:spPr>
          <a:xfrm>
            <a:off x="968168" y="6513256"/>
            <a:ext cx="4997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GPT 3.5 LLM; Knowledge </a:t>
            </a:r>
            <a:r>
              <a:rPr lang="en-IE" sz="1200" dirty="0"/>
              <a:t>cut off date is September 2021</a:t>
            </a:r>
            <a:endParaRPr lang="en-US" sz="1200" dirty="0"/>
          </a:p>
        </p:txBody>
      </p:sp>
      <p:sp>
        <p:nvSpPr>
          <p:cNvPr id="3" name="Google Shape;249;p40">
            <a:extLst>
              <a:ext uri="{FF2B5EF4-FFF2-40B4-BE49-F238E27FC236}">
                <a16:creationId xmlns:a16="http://schemas.microsoft.com/office/drawing/2014/main" id="{69EAB52B-4653-C284-AFB4-BE83DAEC0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8168" y="451392"/>
            <a:ext cx="102709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IE" dirty="0"/>
              <a:t>{</a:t>
            </a:r>
            <a:r>
              <a:rPr lang="en-IE" dirty="0" err="1"/>
              <a:t>vp_title</a:t>
            </a:r>
            <a:r>
              <a:rPr lang="en-IE" dirty="0"/>
              <a:t>}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6C3ABE-AA7E-0D26-0694-6D61DD09B2C9}"/>
              </a:ext>
            </a:extLst>
          </p:cNvPr>
          <p:cNvSpPr txBox="1">
            <a:spLocks/>
          </p:cNvSpPr>
          <p:nvPr/>
        </p:nvSpPr>
        <p:spPr>
          <a:xfrm>
            <a:off x="968169" y="1216241"/>
            <a:ext cx="10270961" cy="504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</a:t>
            </a:r>
            <a:r>
              <a:rPr lang="en-US" sz="1200" kern="0" dirty="0" err="1"/>
              <a:t>vp</a:t>
            </a:r>
            <a:r>
              <a:rPr lang="en-US" sz="12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8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Thanks for attention! </a:t>
            </a:r>
            <a:r>
              <a:rPr lang="en-US" sz="6400" dirty="0">
                <a:sym typeface="Wingdings" panose="05000000000000000000" pitchFamily="2" charset="2"/>
              </a:rPr>
              <a:t> 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E50496-05E4-E647-E04A-C7A3D4E5CDE9}"/>
              </a:ext>
            </a:extLst>
          </p:cNvPr>
          <p:cNvSpPr txBox="1"/>
          <p:nvPr/>
        </p:nvSpPr>
        <p:spPr>
          <a:xfrm>
            <a:off x="2578791" y="5225829"/>
            <a:ext cx="719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Created by Oleksandr Arsentiev for </a:t>
            </a:r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 Summit Hackathon</a:t>
            </a:r>
          </a:p>
          <a:p>
            <a:r>
              <a:rPr lang="en-US" dirty="0">
                <a:solidFill>
                  <a:schemeClr val="bg1"/>
                </a:solidFill>
              </a:rPr>
              <a:t>Contact me at: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3197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119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Russo One</vt:lpstr>
      <vt:lpstr>Starting a Company in Korea by Slidesgo</vt:lpstr>
      <vt:lpstr>{company}</vt:lpstr>
      <vt:lpstr>Company Information</vt:lpstr>
      <vt:lpstr>{swot_title}</vt:lpstr>
      <vt:lpstr>PowerPoint Presentation</vt:lpstr>
      <vt:lpstr>{vp_title}</vt:lpstr>
      <vt:lpstr>Thanks for attention!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Oleksandr Arsentiev</cp:lastModifiedBy>
  <cp:revision>27</cp:revision>
  <dcterms:created xsi:type="dcterms:W3CDTF">2023-01-06T22:44:10Z</dcterms:created>
  <dcterms:modified xsi:type="dcterms:W3CDTF">2023-05-01T18:26:26Z</dcterms:modified>
</cp:coreProperties>
</file>