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03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1600" y="1494568"/>
            <a:ext cx="1728192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44966" y="1494568"/>
            <a:ext cx="17281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 GUI</a:t>
            </a:r>
          </a:p>
          <a:p>
            <a:pPr algn="ctr"/>
            <a:r>
              <a:rPr lang="en-US" sz="1200" dirty="0"/>
              <a:t>Create Controller </a:t>
            </a:r>
            <a:r>
              <a:rPr lang="en-US" sz="1200" dirty="0" err="1"/>
              <a:t>Obj</a:t>
            </a:r>
            <a:endParaRPr lang="en-US" sz="1200" dirty="0"/>
          </a:p>
          <a:p>
            <a:pPr algn="ctr"/>
            <a:endParaRPr lang="en-US" sz="1200" dirty="0"/>
          </a:p>
          <a:p>
            <a:pPr lvl="0" algn="ctr"/>
            <a:r>
              <a:rPr lang="en-US" sz="1200" dirty="0">
                <a:solidFill>
                  <a:prstClr val="black"/>
                </a:solidFill>
              </a:rPr>
              <a:t>Event Handler</a:t>
            </a:r>
          </a:p>
          <a:p>
            <a:pPr marL="171450" lvl="0" indent="-171450" algn="ctr">
              <a:buFontTx/>
              <a:buChar char="-"/>
            </a:pPr>
            <a:r>
              <a:rPr lang="en-US" sz="1200" dirty="0">
                <a:solidFill>
                  <a:prstClr val="black"/>
                </a:solidFill>
              </a:rPr>
              <a:t>Run</a:t>
            </a:r>
          </a:p>
          <a:p>
            <a:pPr marL="171450" lvl="0" indent="-171450" algn="ctr">
              <a:buFontTx/>
              <a:buChar char="-"/>
            </a:pPr>
            <a:r>
              <a:rPr lang="en-US" sz="1200" dirty="0">
                <a:solidFill>
                  <a:prstClr val="black"/>
                </a:solidFill>
              </a:rPr>
              <a:t>Select Table</a:t>
            </a:r>
          </a:p>
          <a:p>
            <a:pPr marL="171450" lvl="0" indent="-171450" algn="ctr">
              <a:buFontTx/>
              <a:buChar char="-"/>
            </a:pPr>
            <a:r>
              <a:rPr lang="en-US" sz="1200" dirty="0">
                <a:solidFill>
                  <a:prstClr val="black"/>
                </a:solidFill>
              </a:rPr>
              <a:t>Update Table</a:t>
            </a:r>
          </a:p>
          <a:p>
            <a:pPr marL="171450" lvl="0" indent="-171450" algn="ctr">
              <a:buFontTx/>
              <a:buChar char="-"/>
            </a:pPr>
            <a:r>
              <a:rPr lang="en-US" sz="1200" dirty="0">
                <a:solidFill>
                  <a:prstClr val="black"/>
                </a:solidFill>
              </a:rPr>
              <a:t>Show Result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879" y="1152284"/>
            <a:ext cx="1385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UserGUI.java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635896" y="2231399"/>
            <a:ext cx="2160240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23067" y="1871359"/>
            <a:ext cx="1385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Controller.java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632227" y="6110047"/>
            <a:ext cx="2160239" cy="4152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987824" y="6156549"/>
            <a:ext cx="1602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Sorting(Option)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23681" y="5811396"/>
            <a:ext cx="1342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Sorting.java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334937" y="2738449"/>
            <a:ext cx="1602419" cy="1636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34937" y="2821490"/>
            <a:ext cx="1602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createFile</a:t>
            </a:r>
            <a:r>
              <a:rPr lang="en-US" sz="1200" dirty="0"/>
              <a:t>();</a:t>
            </a:r>
          </a:p>
          <a:p>
            <a:pPr algn="ctr"/>
            <a:r>
              <a:rPr lang="en-US" sz="1200" dirty="0" err="1"/>
              <a:t>deleteFile</a:t>
            </a:r>
            <a:r>
              <a:rPr lang="en-US" sz="1200" dirty="0"/>
              <a:t>();</a:t>
            </a:r>
          </a:p>
          <a:p>
            <a:pPr algn="ctr"/>
            <a:r>
              <a:rPr lang="en-US" sz="1200" dirty="0" err="1"/>
              <a:t>addRow</a:t>
            </a:r>
            <a:r>
              <a:rPr lang="en-US" sz="1200" dirty="0"/>
              <a:t>();</a:t>
            </a:r>
          </a:p>
          <a:p>
            <a:pPr algn="ctr"/>
            <a:r>
              <a:rPr lang="en-US" sz="1200" dirty="0" err="1"/>
              <a:t>deleteRow</a:t>
            </a:r>
            <a:r>
              <a:rPr lang="en-US" sz="1200" dirty="0"/>
              <a:t>();</a:t>
            </a:r>
          </a:p>
          <a:p>
            <a:pPr algn="ctr"/>
            <a:r>
              <a:rPr lang="en-US" sz="1200" dirty="0" err="1"/>
              <a:t>updateFiled</a:t>
            </a:r>
            <a:r>
              <a:rPr lang="en-US" sz="1200" dirty="0"/>
              <a:t>();</a:t>
            </a:r>
          </a:p>
          <a:p>
            <a:pPr algn="ctr"/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64288" y="2371731"/>
            <a:ext cx="177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FileHandler.java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4056659"/>
            <a:ext cx="2448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Call </a:t>
            </a:r>
            <a:r>
              <a:rPr lang="en-US" sz="1000" dirty="0" err="1"/>
              <a:t>commandFetch</a:t>
            </a:r>
            <a:r>
              <a:rPr lang="en-US" sz="1000" dirty="0"/>
              <a:t>(String </a:t>
            </a:r>
            <a:r>
              <a:rPr lang="en-US" sz="1000" dirty="0" err="1"/>
              <a:t>str</a:t>
            </a:r>
            <a:r>
              <a:rPr lang="en-US" sz="1000" dirty="0"/>
              <a:t>)</a:t>
            </a:r>
          </a:p>
        </p:txBody>
      </p:sp>
      <p:cxnSp>
        <p:nvCxnSpPr>
          <p:cNvPr id="21" name="꺾인 연결선 20"/>
          <p:cNvCxnSpPr>
            <a:stCxn id="4" idx="2"/>
          </p:cNvCxnSpPr>
          <p:nvPr/>
        </p:nvCxnSpPr>
        <p:spPr>
          <a:xfrm rot="16200000" flipH="1">
            <a:off x="2372270" y="2758193"/>
            <a:ext cx="727051" cy="1800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5796135" y="3646384"/>
            <a:ext cx="1538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94890" y="3696619"/>
            <a:ext cx="15854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Call each method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5763" y="10845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Context Diagram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923928" y="5327743"/>
            <a:ext cx="0" cy="757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03648" y="5599024"/>
            <a:ext cx="2703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Call sorting(Option, </a:t>
            </a:r>
            <a:r>
              <a:rPr lang="en-US" sz="1000" dirty="0" err="1"/>
              <a:t>ArrayList</a:t>
            </a:r>
            <a:r>
              <a:rPr lang="en-US" sz="1000" dirty="0"/>
              <a:t> </a:t>
            </a:r>
            <a:r>
              <a:rPr lang="en-US" sz="1000" dirty="0" err="1"/>
              <a:t>arrLst</a:t>
            </a:r>
            <a:r>
              <a:rPr lang="en-US" sz="1000" dirty="0"/>
              <a:t>)</a:t>
            </a:r>
          </a:p>
        </p:txBody>
      </p:sp>
      <p:cxnSp>
        <p:nvCxnSpPr>
          <p:cNvPr id="25" name="꺾인 연결선 24"/>
          <p:cNvCxnSpPr>
            <a:stCxn id="7" idx="0"/>
          </p:cNvCxnSpPr>
          <p:nvPr/>
        </p:nvCxnSpPr>
        <p:spPr>
          <a:xfrm rot="16200000" flipV="1">
            <a:off x="3501507" y="1016889"/>
            <a:ext cx="448799" cy="19802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62176" y="1483541"/>
            <a:ext cx="3898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Display Update Event (Event </a:t>
            </a:r>
            <a:r>
              <a:rPr lang="en-US" sz="1000" dirty="0" err="1"/>
              <a:t>event</a:t>
            </a:r>
            <a:r>
              <a:rPr lang="en-US" sz="1000" dirty="0"/>
              <a:t>, </a:t>
            </a:r>
            <a:r>
              <a:rPr lang="en-US" sz="1000" dirty="0" err="1"/>
              <a:t>ArrayList</a:t>
            </a:r>
            <a:r>
              <a:rPr lang="en-US" sz="1000" dirty="0"/>
              <a:t> </a:t>
            </a:r>
            <a:r>
              <a:rPr lang="en-US" sz="1000" dirty="0" err="1"/>
              <a:t>arrLst</a:t>
            </a:r>
            <a:r>
              <a:rPr lang="en-US" sz="1000" dirty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35897" y="2294870"/>
            <a:ext cx="21602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 </a:t>
            </a:r>
            <a:r>
              <a:rPr lang="en-US" sz="1200" dirty="0" err="1"/>
              <a:t>FileHandler</a:t>
            </a:r>
            <a:r>
              <a:rPr lang="en-US" sz="1200" dirty="0"/>
              <a:t> </a:t>
            </a:r>
            <a:r>
              <a:rPr lang="en-US" sz="1200" dirty="0" err="1"/>
              <a:t>Obj</a:t>
            </a:r>
            <a:endParaRPr lang="en-US" sz="1200" dirty="0"/>
          </a:p>
          <a:p>
            <a:pPr algn="ctr"/>
            <a:r>
              <a:rPr lang="en-US" sz="1200" dirty="0"/>
              <a:t>Create Sorting </a:t>
            </a:r>
            <a:r>
              <a:rPr lang="en-US" sz="1200" dirty="0" err="1"/>
              <a:t>Obj</a:t>
            </a:r>
            <a:endParaRPr lang="en-US" sz="1200" dirty="0"/>
          </a:p>
          <a:p>
            <a:pPr algn="ctr"/>
            <a:r>
              <a:rPr lang="en-US" sz="1200" dirty="0"/>
              <a:t>Create Search </a:t>
            </a:r>
            <a:r>
              <a:rPr lang="en-US" sz="1200" dirty="0" err="1"/>
              <a:t>Obj</a:t>
            </a:r>
            <a:endParaRPr lang="en-US" sz="1200" dirty="0"/>
          </a:p>
          <a:p>
            <a:pPr algn="ctr"/>
            <a:r>
              <a:rPr lang="en-US" sz="1200" dirty="0"/>
              <a:t>Create Table </a:t>
            </a:r>
            <a:r>
              <a:rPr lang="en-US" sz="1200" dirty="0" err="1"/>
              <a:t>Obj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commandFetch</a:t>
            </a:r>
            <a:r>
              <a:rPr lang="en-US" sz="1200" dirty="0"/>
              <a:t>()</a:t>
            </a:r>
          </a:p>
          <a:p>
            <a:pPr marL="457200"/>
            <a:r>
              <a:rPr lang="en-US" sz="1200" dirty="0"/>
              <a:t>call </a:t>
            </a:r>
            <a:r>
              <a:rPr lang="en-US" sz="1200" dirty="0" err="1"/>
              <a:t>createTable</a:t>
            </a:r>
            <a:r>
              <a:rPr lang="en-US" sz="1200" dirty="0"/>
              <a:t>()</a:t>
            </a:r>
          </a:p>
          <a:p>
            <a:pPr marL="457200"/>
            <a:r>
              <a:rPr lang="en-US" sz="1200" dirty="0"/>
              <a:t>call </a:t>
            </a:r>
            <a:r>
              <a:rPr lang="en-US" sz="1200" dirty="0" err="1"/>
              <a:t>deleteTalbe</a:t>
            </a:r>
            <a:r>
              <a:rPr lang="en-US" sz="1200" dirty="0"/>
              <a:t>()</a:t>
            </a:r>
          </a:p>
          <a:p>
            <a:pPr marL="457200"/>
            <a:r>
              <a:rPr lang="en-US" sz="1200" dirty="0"/>
              <a:t>call </a:t>
            </a:r>
            <a:r>
              <a:rPr lang="en-US" sz="1200" dirty="0" err="1"/>
              <a:t>addRecords</a:t>
            </a:r>
            <a:r>
              <a:rPr lang="en-US" sz="1200" dirty="0"/>
              <a:t>()</a:t>
            </a:r>
          </a:p>
          <a:p>
            <a:pPr marL="457200"/>
            <a:r>
              <a:rPr lang="en-US" sz="1200" dirty="0"/>
              <a:t>call </a:t>
            </a:r>
            <a:r>
              <a:rPr lang="en-US" sz="1200" dirty="0" err="1"/>
              <a:t>deleteRecords</a:t>
            </a:r>
            <a:r>
              <a:rPr lang="en-US" sz="1200" dirty="0"/>
              <a:t>()</a:t>
            </a:r>
          </a:p>
          <a:p>
            <a:pPr marL="457200"/>
            <a:r>
              <a:rPr lang="en-US" sz="1200" dirty="0"/>
              <a:t>call select()+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generateEvent</a:t>
            </a:r>
            <a:r>
              <a:rPr lang="en-US" sz="1200" dirty="0"/>
              <a:t>()</a:t>
            </a:r>
          </a:p>
          <a:p>
            <a:pPr algn="ctr"/>
            <a:r>
              <a:rPr lang="en-US" sz="1200" dirty="0" err="1"/>
              <a:t>searchRow</a:t>
            </a:r>
            <a:r>
              <a:rPr lang="en-US" sz="1200" dirty="0"/>
              <a:t>()</a:t>
            </a:r>
          </a:p>
          <a:p>
            <a:pPr algn="ctr"/>
            <a:r>
              <a:rPr lang="en-US" sz="1200" dirty="0" err="1"/>
              <a:t>searchTables</a:t>
            </a:r>
            <a:r>
              <a:rPr lang="en-US" sz="1200" dirty="0"/>
              <a:t>()</a:t>
            </a:r>
          </a:p>
          <a:p>
            <a:pPr algn="ctr"/>
            <a:endParaRPr 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6822271" y="5609344"/>
            <a:ext cx="2160239" cy="4152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209441" y="5281457"/>
            <a:ext cx="1385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Search.java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32991" y="5682358"/>
            <a:ext cx="1602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Search(Option)</a:t>
            </a:r>
          </a:p>
        </p:txBody>
      </p:sp>
      <p:cxnSp>
        <p:nvCxnSpPr>
          <p:cNvPr id="32" name="꺾인 연결선 31"/>
          <p:cNvCxnSpPr>
            <a:stCxn id="7" idx="2"/>
            <a:endCxn id="28" idx="1"/>
          </p:cNvCxnSpPr>
          <p:nvPr/>
        </p:nvCxnSpPr>
        <p:spPr>
          <a:xfrm rot="16200000" flipH="1">
            <a:off x="5524518" y="4519240"/>
            <a:ext cx="489250" cy="2106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60294" y="5569598"/>
            <a:ext cx="2703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Call search ( ) ?</a:t>
            </a:r>
          </a:p>
        </p:txBody>
      </p:sp>
      <p:cxnSp>
        <p:nvCxnSpPr>
          <p:cNvPr id="40" name="꺾인 연결선 39"/>
          <p:cNvCxnSpPr>
            <a:stCxn id="29" idx="2"/>
          </p:cNvCxnSpPr>
          <p:nvPr/>
        </p:nvCxnSpPr>
        <p:spPr>
          <a:xfrm rot="5400000" flipH="1">
            <a:off x="6508878" y="4195722"/>
            <a:ext cx="696928" cy="2090096"/>
          </a:xfrm>
          <a:prstGeom prst="bentConnector4">
            <a:avLst>
              <a:gd name="adj1" fmla="val 99677"/>
              <a:gd name="adj2" fmla="val 66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58300" y="4915720"/>
            <a:ext cx="2703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Return </a:t>
            </a:r>
            <a:r>
              <a:rPr lang="en-US" sz="1000" dirty="0" err="1"/>
              <a:t>ArrayList</a:t>
            </a:r>
            <a:r>
              <a:rPr lang="en-US" sz="1000" dirty="0"/>
              <a:t> of row IDs</a:t>
            </a: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5812291" y="3096500"/>
            <a:ext cx="1522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94890" y="2894658"/>
            <a:ext cx="1585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Return result </a:t>
            </a:r>
          </a:p>
          <a:p>
            <a:pPr algn="ctr"/>
            <a:r>
              <a:rPr lang="en-US" sz="1000" dirty="0"/>
              <a:t>(success/fail/Table)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948264" y="596666"/>
            <a:ext cx="2034245" cy="938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290559" y="254141"/>
            <a:ext cx="1385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Table.java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948264" y="596425"/>
            <a:ext cx="2114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String </a:t>
            </a:r>
            <a:r>
              <a:rPr lang="en-US" sz="1200" dirty="0" err="1"/>
              <a:t>tableName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ArrayList</a:t>
            </a:r>
            <a:r>
              <a:rPr lang="en-US" sz="1200" dirty="0"/>
              <a:t> datatype</a:t>
            </a:r>
          </a:p>
          <a:p>
            <a:pPr algn="ctr"/>
            <a:r>
              <a:rPr lang="en-US" sz="1200" dirty="0" err="1"/>
              <a:t>ArrayList</a:t>
            </a:r>
            <a:r>
              <a:rPr lang="en-US" sz="1200" dirty="0"/>
              <a:t>&lt;Record&gt; table</a:t>
            </a:r>
          </a:p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283968" y="599263"/>
            <a:ext cx="2484271" cy="597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770279" y="256738"/>
            <a:ext cx="1385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Record.java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38594" y="735087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ArrayList</a:t>
            </a:r>
            <a:r>
              <a:rPr lang="en-US" sz="1200" dirty="0"/>
              <a:t>&lt;T extends Comparable&gt; record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4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908720"/>
            <a:ext cx="7632848" cy="547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827584" y="1412776"/>
            <a:ext cx="76328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627784" y="1412776"/>
            <a:ext cx="0" cy="4968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43808" y="1988840"/>
            <a:ext cx="2952328" cy="10081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5580112" y="1988840"/>
            <a:ext cx="0" cy="10081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580112" y="2276872"/>
            <a:ext cx="21602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843808" y="162880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Command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20072" y="1655434"/>
            <a:ext cx="576064" cy="28803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RUN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1600" y="105273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Information’s Database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843808" y="3549172"/>
            <a:ext cx="5328592" cy="2472115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7956376" y="3549172"/>
            <a:ext cx="0" cy="24721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956376" y="4149080"/>
            <a:ext cx="216024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843808" y="321297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903041" y="1530980"/>
            <a:ext cx="1631529" cy="2762115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903040" y="1844824"/>
            <a:ext cx="164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908469" y="2141734"/>
            <a:ext cx="164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08469" y="2466262"/>
            <a:ext cx="164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908469" y="2780928"/>
            <a:ext cx="164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926225" y="3104472"/>
            <a:ext cx="164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99591" y="3402366"/>
            <a:ext cx="164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03648" y="357301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08470" y="151141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Table1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08470" y="1831996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Table2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99592" y="215257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Table3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99592" y="2473151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Table4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5763" y="10845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GUI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00764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763" y="59840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ArrayList</a:t>
            </a:r>
            <a:r>
              <a:rPr lang="en-US" b="1" dirty="0"/>
              <a:t> records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711327"/>
              </p:ext>
            </p:extLst>
          </p:nvPr>
        </p:nvGraphicFramePr>
        <p:xfrm>
          <a:off x="1043608" y="1128395"/>
          <a:ext cx="638087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609">
                  <a:extLst>
                    <a:ext uri="{9D8B030D-6E8A-4147-A177-3AD203B41FA5}">
                      <a16:colId xmlns:a16="http://schemas.microsoft.com/office/drawing/2014/main" val="35055390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100263519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465696992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560966954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129229913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71925048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629617731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44610525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33517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842625"/>
              </p:ext>
            </p:extLst>
          </p:nvPr>
        </p:nvGraphicFramePr>
        <p:xfrm>
          <a:off x="201199" y="1110639"/>
          <a:ext cx="792088" cy="2376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753981100"/>
                    </a:ext>
                  </a:extLst>
                </a:gridCol>
              </a:tblGrid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69937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142474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586429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960393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02872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52320" y="116290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Record </a:t>
            </a:r>
            <a:r>
              <a:rPr lang="en-US" sz="1400" b="1" dirty="0" err="1"/>
              <a:t>Obj</a:t>
            </a:r>
            <a:r>
              <a:rPr lang="en-US" sz="1400" b="1" dirty="0"/>
              <a:t> 1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220921"/>
              </p:ext>
            </p:extLst>
          </p:nvPr>
        </p:nvGraphicFramePr>
        <p:xfrm>
          <a:off x="1043608" y="1595955"/>
          <a:ext cx="638087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609">
                  <a:extLst>
                    <a:ext uri="{9D8B030D-6E8A-4147-A177-3AD203B41FA5}">
                      <a16:colId xmlns:a16="http://schemas.microsoft.com/office/drawing/2014/main" val="35055390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100263519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465696992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560966954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129229913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71925048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629617731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44610525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3351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452320" y="163046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Record </a:t>
            </a:r>
            <a:r>
              <a:rPr lang="en-US" sz="1400" b="1" dirty="0" err="1"/>
              <a:t>Obj</a:t>
            </a:r>
            <a:r>
              <a:rPr lang="en-US" sz="1400" b="1" dirty="0"/>
              <a:t> 2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307835"/>
              </p:ext>
            </p:extLst>
          </p:nvPr>
        </p:nvGraphicFramePr>
        <p:xfrm>
          <a:off x="1043608" y="2092117"/>
          <a:ext cx="638087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609">
                  <a:extLst>
                    <a:ext uri="{9D8B030D-6E8A-4147-A177-3AD203B41FA5}">
                      <a16:colId xmlns:a16="http://schemas.microsoft.com/office/drawing/2014/main" val="35055390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100263519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465696992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560966954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129229913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71925048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629617731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44610525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335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452320" y="2126624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Record </a:t>
            </a:r>
            <a:r>
              <a:rPr lang="en-US" sz="1400" b="1" dirty="0" err="1"/>
              <a:t>Obj</a:t>
            </a:r>
            <a:r>
              <a:rPr lang="en-US" sz="1400" b="1" dirty="0"/>
              <a:t> 3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28628"/>
              </p:ext>
            </p:extLst>
          </p:nvPr>
        </p:nvGraphicFramePr>
        <p:xfrm>
          <a:off x="1043608" y="2559677"/>
          <a:ext cx="638087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609">
                  <a:extLst>
                    <a:ext uri="{9D8B030D-6E8A-4147-A177-3AD203B41FA5}">
                      <a16:colId xmlns:a16="http://schemas.microsoft.com/office/drawing/2014/main" val="35055390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100263519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465696992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560966954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129229913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71925048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629617731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44610525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3351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452320" y="2594184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Record </a:t>
            </a:r>
            <a:r>
              <a:rPr lang="en-US" sz="1400" b="1" dirty="0" err="1"/>
              <a:t>Obj</a:t>
            </a:r>
            <a:r>
              <a:rPr lang="en-US" sz="1400" b="1" dirty="0"/>
              <a:t> 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5260" y="3702928"/>
            <a:ext cx="768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ArrayList</a:t>
            </a:r>
            <a:r>
              <a:rPr lang="en-US" b="1" dirty="0"/>
              <a:t> data type (String, Number, … - implements Comparable)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069071"/>
              </p:ext>
            </p:extLst>
          </p:nvPr>
        </p:nvGraphicFramePr>
        <p:xfrm>
          <a:off x="207352" y="4062968"/>
          <a:ext cx="7217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141">
                  <a:extLst>
                    <a:ext uri="{9D8B030D-6E8A-4147-A177-3AD203B41FA5}">
                      <a16:colId xmlns:a16="http://schemas.microsoft.com/office/drawing/2014/main" val="350553908"/>
                    </a:ext>
                  </a:extLst>
                </a:gridCol>
                <a:gridCol w="902141">
                  <a:extLst>
                    <a:ext uri="{9D8B030D-6E8A-4147-A177-3AD203B41FA5}">
                      <a16:colId xmlns:a16="http://schemas.microsoft.com/office/drawing/2014/main" val="2100263519"/>
                    </a:ext>
                  </a:extLst>
                </a:gridCol>
                <a:gridCol w="902141">
                  <a:extLst>
                    <a:ext uri="{9D8B030D-6E8A-4147-A177-3AD203B41FA5}">
                      <a16:colId xmlns:a16="http://schemas.microsoft.com/office/drawing/2014/main" val="465696992"/>
                    </a:ext>
                  </a:extLst>
                </a:gridCol>
                <a:gridCol w="902141">
                  <a:extLst>
                    <a:ext uri="{9D8B030D-6E8A-4147-A177-3AD203B41FA5}">
                      <a16:colId xmlns:a16="http://schemas.microsoft.com/office/drawing/2014/main" val="560966954"/>
                    </a:ext>
                  </a:extLst>
                </a:gridCol>
                <a:gridCol w="902141">
                  <a:extLst>
                    <a:ext uri="{9D8B030D-6E8A-4147-A177-3AD203B41FA5}">
                      <a16:colId xmlns:a16="http://schemas.microsoft.com/office/drawing/2014/main" val="1292299138"/>
                    </a:ext>
                  </a:extLst>
                </a:gridCol>
                <a:gridCol w="902141">
                  <a:extLst>
                    <a:ext uri="{9D8B030D-6E8A-4147-A177-3AD203B41FA5}">
                      <a16:colId xmlns:a16="http://schemas.microsoft.com/office/drawing/2014/main" val="2719250488"/>
                    </a:ext>
                  </a:extLst>
                </a:gridCol>
                <a:gridCol w="902141">
                  <a:extLst>
                    <a:ext uri="{9D8B030D-6E8A-4147-A177-3AD203B41FA5}">
                      <a16:colId xmlns:a16="http://schemas.microsoft.com/office/drawing/2014/main" val="2629617731"/>
                    </a:ext>
                  </a:extLst>
                </a:gridCol>
                <a:gridCol w="902141">
                  <a:extLst>
                    <a:ext uri="{9D8B030D-6E8A-4147-A177-3AD203B41FA5}">
                      <a16:colId xmlns:a16="http://schemas.microsoft.com/office/drawing/2014/main" val="244610525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Field1’s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Field2’s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Field3’s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Field4’s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Field5’s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Field6’s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Field7’s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3351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25763" y="10845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Table.java</a:t>
            </a:r>
          </a:p>
        </p:txBody>
      </p:sp>
    </p:spTree>
    <p:extLst>
      <p:ext uri="{BB962C8B-B14F-4D97-AF65-F5344CB8AC3E}">
        <p14:creationId xmlns:p14="http://schemas.microsoft.com/office/powerpoint/2010/main" val="339364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216</Words>
  <Application>Microsoft Office PowerPoint</Application>
  <PresentationFormat>화면 슬라이드 쇼(4:3)</PresentationFormat>
  <Paragraphs>113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Alan Lee</cp:lastModifiedBy>
  <cp:revision>28</cp:revision>
  <dcterms:created xsi:type="dcterms:W3CDTF">2006-10-05T04:04:58Z</dcterms:created>
  <dcterms:modified xsi:type="dcterms:W3CDTF">2016-06-06T01:09:22Z</dcterms:modified>
</cp:coreProperties>
</file>