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908720"/>
            <a:ext cx="7632848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827584" y="1412776"/>
            <a:ext cx="76328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27784" y="1412776"/>
            <a:ext cx="0" cy="4968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3808" y="1988840"/>
            <a:ext cx="2952328" cy="10081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580112" y="1988840"/>
            <a:ext cx="0" cy="10081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580112" y="2276872"/>
            <a:ext cx="21602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43808" y="16288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Command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20072" y="1655434"/>
            <a:ext cx="576064" cy="28803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RUN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1600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Information’s Database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843808" y="3549172"/>
            <a:ext cx="5328592" cy="247211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7956376" y="3549172"/>
            <a:ext cx="0" cy="24721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956376" y="4149080"/>
            <a:ext cx="21602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43808" y="32129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03041" y="1530980"/>
            <a:ext cx="1631529" cy="276211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903040" y="1844824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908469" y="2141734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08469" y="2466262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08469" y="2780928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26225" y="3104472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99591" y="3402366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03648" y="35730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8470" y="151141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8470" y="183199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9592" y="215257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9592" y="247315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5763" y="10845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GUI Specification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827584" y="836712"/>
            <a:ext cx="7632848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99992" y="45731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1280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65812" y="908720"/>
            <a:ext cx="2349" cy="54726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9512" y="321185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2654" y="98692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55576" y="917598"/>
            <a:ext cx="0" cy="436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27584" y="738070"/>
            <a:ext cx="1800200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19672" y="4220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217585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0202" y="1178996"/>
            <a:ext cx="1728192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178996"/>
            <a:ext cx="1728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 GUI</a:t>
            </a:r>
          </a:p>
          <a:p>
            <a:pPr algn="ctr"/>
            <a:r>
              <a:rPr lang="en-US" sz="1200" dirty="0"/>
              <a:t>Create Controller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endParaRPr lang="en-US" sz="1200" dirty="0"/>
          </a:p>
          <a:p>
            <a:pPr lvl="0" algn="ctr"/>
            <a:r>
              <a:rPr lang="en-US" sz="1200" dirty="0">
                <a:solidFill>
                  <a:prstClr val="black"/>
                </a:solidFill>
              </a:rPr>
              <a:t>Event Handler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>
                <a:solidFill>
                  <a:prstClr val="black"/>
                </a:solidFill>
              </a:rPr>
              <a:t>Run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>
                <a:solidFill>
                  <a:prstClr val="black"/>
                </a:solidFill>
              </a:rPr>
              <a:t>Select Table</a:t>
            </a:r>
          </a:p>
          <a:p>
            <a:pPr marL="171450" lvl="0" indent="-171450" algn="ctr">
              <a:buFontTx/>
              <a:buChar char="-"/>
            </a:pPr>
            <a:endParaRPr lang="en-US" sz="1200" dirty="0">
              <a:solidFill>
                <a:prstClr val="black"/>
              </a:solidFill>
            </a:endParaRPr>
          </a:p>
          <a:p>
            <a:pPr lvl="0" algn="ctr"/>
            <a:r>
              <a:rPr lang="en-US" sz="1200" dirty="0" err="1">
                <a:solidFill>
                  <a:prstClr val="black"/>
                </a:solidFill>
              </a:rPr>
              <a:t>displayUpdate</a:t>
            </a:r>
            <a:r>
              <a:rPr lang="en-US" sz="1200" dirty="0">
                <a:solidFill>
                  <a:prstClr val="black"/>
                </a:solidFill>
              </a:rPr>
              <a:t>()</a:t>
            </a:r>
          </a:p>
          <a:p>
            <a:pPr lvl="0" algn="ctr"/>
            <a:r>
              <a:rPr lang="en-US" sz="1200" dirty="0" err="1">
                <a:solidFill>
                  <a:prstClr val="black"/>
                </a:solidFill>
              </a:rPr>
              <a:t>searchTables</a:t>
            </a:r>
            <a:r>
              <a:rPr lang="en-US" sz="1200" dirty="0">
                <a:solidFill>
                  <a:prstClr val="black"/>
                </a:solidFill>
              </a:rPr>
              <a:t>()</a:t>
            </a:r>
          </a:p>
          <a:p>
            <a:pPr lvl="0"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8481" y="836712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UserGUI.java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74498" y="1915827"/>
            <a:ext cx="2160240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61669" y="1555787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Controller.java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70829" y="5794475"/>
            <a:ext cx="2160239" cy="415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26426" y="5840977"/>
            <a:ext cx="1602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Sorting(Option)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2283" y="5495824"/>
            <a:ext cx="1342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Sorting.java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73539" y="2422877"/>
            <a:ext cx="1602419" cy="1636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73539" y="2505918"/>
            <a:ext cx="16024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createFile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deleteFile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addRow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deleteRow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updateFiled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searchTables</a:t>
            </a:r>
            <a:r>
              <a:rPr lang="en-US" sz="1200" dirty="0"/>
              <a:t>();</a:t>
            </a:r>
          </a:p>
          <a:p>
            <a:pPr algn="ctr"/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02890" y="2056159"/>
            <a:ext cx="177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FileHandler.java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0202" y="3741087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</a:t>
            </a:r>
            <a:r>
              <a:rPr lang="en-US" sz="1000" dirty="0" err="1"/>
              <a:t>commandFetch</a:t>
            </a:r>
            <a:r>
              <a:rPr lang="en-US" sz="1000" dirty="0"/>
              <a:t>(String </a:t>
            </a:r>
            <a:r>
              <a:rPr lang="en-US" sz="1000" dirty="0" err="1"/>
              <a:t>str</a:t>
            </a:r>
            <a:r>
              <a:rPr lang="en-US" sz="1000" dirty="0"/>
              <a:t>)</a:t>
            </a:r>
          </a:p>
        </p:txBody>
      </p:sp>
      <p:cxnSp>
        <p:nvCxnSpPr>
          <p:cNvPr id="21" name="꺾인 연결선 20"/>
          <p:cNvCxnSpPr>
            <a:stCxn id="4" idx="2"/>
          </p:cNvCxnSpPr>
          <p:nvPr/>
        </p:nvCxnSpPr>
        <p:spPr>
          <a:xfrm rot="16200000" flipH="1">
            <a:off x="2110872" y="2442621"/>
            <a:ext cx="727051" cy="1800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534737" y="3330812"/>
            <a:ext cx="1538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33492" y="3381047"/>
            <a:ext cx="1585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each method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763" y="10845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 Diagram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62530" y="5012171"/>
            <a:ext cx="0" cy="75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2250" y="5283452"/>
            <a:ext cx="27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sorting(Option, Table)</a:t>
            </a:r>
          </a:p>
        </p:txBody>
      </p:sp>
      <p:cxnSp>
        <p:nvCxnSpPr>
          <p:cNvPr id="25" name="꺾인 연결선 24"/>
          <p:cNvCxnSpPr>
            <a:stCxn id="7" idx="0"/>
          </p:cNvCxnSpPr>
          <p:nvPr/>
        </p:nvCxnSpPr>
        <p:spPr>
          <a:xfrm rot="16200000" flipV="1">
            <a:off x="3240109" y="701317"/>
            <a:ext cx="448799" cy="1980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00778" y="1167969"/>
            <a:ext cx="3898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Call </a:t>
            </a:r>
            <a:r>
              <a:rPr lang="en-US" sz="1000" dirty="0" err="1"/>
              <a:t>displayUpdate</a:t>
            </a:r>
            <a:r>
              <a:rPr lang="en-US" sz="1000" dirty="0"/>
              <a:t>(Event </a:t>
            </a:r>
            <a:r>
              <a:rPr lang="en-US" sz="1000" dirty="0" err="1"/>
              <a:t>event</a:t>
            </a:r>
            <a:r>
              <a:rPr lang="en-US" sz="1000" dirty="0"/>
              <a:t>, ArrayList </a:t>
            </a:r>
            <a:r>
              <a:rPr lang="en-US" sz="1000" dirty="0" err="1"/>
              <a:t>arrLst</a:t>
            </a:r>
            <a:r>
              <a:rPr lang="en-US" sz="10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74499" y="1979298"/>
            <a:ext cx="21602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 </a:t>
            </a:r>
            <a:r>
              <a:rPr lang="en-US" sz="1200" dirty="0" err="1"/>
              <a:t>FileHandler</a:t>
            </a:r>
            <a:r>
              <a:rPr lang="en-US" sz="1200" dirty="0"/>
              <a:t>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r>
              <a:rPr lang="en-US" sz="1200" dirty="0"/>
              <a:t>Create Sorting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r>
              <a:rPr lang="en-US" sz="1200" dirty="0"/>
              <a:t>Create Search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r>
              <a:rPr lang="en-US" sz="1200" dirty="0"/>
              <a:t>Create Table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commandFetch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createTable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deleteTalbe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addRecords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deleteRecords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select()+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generateDisplay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 err="1"/>
              <a:t>searchRow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 err="1"/>
              <a:t>searchTables</a:t>
            </a:r>
            <a:r>
              <a:rPr lang="en-US" sz="1200" dirty="0"/>
              <a:t>()</a:t>
            </a:r>
          </a:p>
          <a:p>
            <a:pPr algn="ctr"/>
            <a:endParaRPr 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560873" y="5293772"/>
            <a:ext cx="2160239" cy="415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948043" y="4965885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Search.java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1593" y="5366786"/>
            <a:ext cx="1602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Search(Option)</a:t>
            </a:r>
          </a:p>
        </p:txBody>
      </p:sp>
      <p:cxnSp>
        <p:nvCxnSpPr>
          <p:cNvPr id="32" name="꺾인 연결선 31"/>
          <p:cNvCxnSpPr>
            <a:stCxn id="7" idx="2"/>
            <a:endCxn id="28" idx="1"/>
          </p:cNvCxnSpPr>
          <p:nvPr/>
        </p:nvCxnSpPr>
        <p:spPr>
          <a:xfrm rot="16200000" flipH="1">
            <a:off x="5263120" y="4203668"/>
            <a:ext cx="489250" cy="2106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44644" y="5254026"/>
            <a:ext cx="27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search (option, Table) </a:t>
            </a:r>
          </a:p>
        </p:txBody>
      </p:sp>
      <p:cxnSp>
        <p:nvCxnSpPr>
          <p:cNvPr id="40" name="꺾인 연결선 39"/>
          <p:cNvCxnSpPr>
            <a:stCxn id="29" idx="2"/>
          </p:cNvCxnSpPr>
          <p:nvPr/>
        </p:nvCxnSpPr>
        <p:spPr>
          <a:xfrm rot="5400000" flipH="1">
            <a:off x="6247480" y="3880150"/>
            <a:ext cx="696928" cy="2090096"/>
          </a:xfrm>
          <a:prstGeom prst="bentConnector4">
            <a:avLst>
              <a:gd name="adj1" fmla="val 99677"/>
              <a:gd name="adj2" fmla="val 66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96902" y="4600148"/>
            <a:ext cx="27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Return ArrayList of row IDs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5550893" y="2780928"/>
            <a:ext cx="1522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33492" y="2579086"/>
            <a:ext cx="1585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Return result </a:t>
            </a:r>
          </a:p>
          <a:p>
            <a:pPr algn="ctr"/>
            <a:r>
              <a:rPr lang="en-US" sz="1000" dirty="0"/>
              <a:t>(success/fail/Table)</a:t>
            </a:r>
          </a:p>
        </p:txBody>
      </p:sp>
    </p:spTree>
    <p:extLst>
      <p:ext uri="{BB962C8B-B14F-4D97-AF65-F5344CB8AC3E}">
        <p14:creationId xmlns:p14="http://schemas.microsoft.com/office/powerpoint/2010/main" val="24944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55576" y="951374"/>
            <a:ext cx="2034245" cy="174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96996" y="620688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Table.java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7679" y="1036522"/>
            <a:ext cx="2114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String </a:t>
            </a:r>
            <a:r>
              <a:rPr lang="en-US" sz="1200" dirty="0" err="1"/>
              <a:t>tableName</a:t>
            </a:r>
            <a:endParaRPr lang="en-US" sz="1200" dirty="0"/>
          </a:p>
          <a:p>
            <a:pPr algn="ctr"/>
            <a:r>
              <a:rPr lang="en-US" sz="1200" dirty="0"/>
              <a:t>ArrayList&lt;Record&gt; </a:t>
            </a:r>
            <a:r>
              <a:rPr lang="en-US" sz="1200" dirty="0" err="1"/>
              <a:t>alTable</a:t>
            </a:r>
            <a:endParaRPr lang="en-US" sz="1200" dirty="0"/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ArrayList&lt;</a:t>
            </a:r>
            <a:r>
              <a:rPr lang="en-US" sz="1200" dirty="0">
                <a:solidFill>
                  <a:srgbClr val="00B0F0"/>
                </a:solidFill>
              </a:rPr>
              <a:t>Field</a:t>
            </a:r>
            <a:r>
              <a:rPr lang="en-US" sz="1200" dirty="0">
                <a:solidFill>
                  <a:prstClr val="black"/>
                </a:solidFill>
              </a:rPr>
              <a:t>&gt; </a:t>
            </a:r>
            <a:r>
              <a:rPr lang="en-US" sz="1200" dirty="0" err="1">
                <a:solidFill>
                  <a:prstClr val="black"/>
                </a:solidFill>
              </a:rPr>
              <a:t>alField</a:t>
            </a:r>
            <a:endParaRPr lang="en-US" sz="1200" dirty="0">
              <a:solidFill>
                <a:prstClr val="black"/>
              </a:solidFill>
            </a:endParaRP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------------------------------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Boolean </a:t>
            </a:r>
            <a:r>
              <a:rPr lang="en-US" sz="1200" dirty="0" err="1">
                <a:solidFill>
                  <a:prstClr val="black"/>
                </a:solidFill>
              </a:rPr>
              <a:t>addRow</a:t>
            </a:r>
            <a:r>
              <a:rPr lang="en-US" sz="1200" dirty="0">
                <a:solidFill>
                  <a:prstClr val="black"/>
                </a:solidFill>
              </a:rPr>
              <a:t>(Record)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Field </a:t>
            </a:r>
            <a:r>
              <a:rPr lang="en-US" sz="1200" dirty="0" err="1">
                <a:solidFill>
                  <a:prstClr val="black"/>
                </a:solidFill>
              </a:rPr>
              <a:t>getField</a:t>
            </a:r>
            <a:r>
              <a:rPr lang="en-US" sz="1200" dirty="0">
                <a:solidFill>
                  <a:prstClr val="black"/>
                </a:solidFill>
              </a:rPr>
              <a:t>(String)</a:t>
            </a:r>
          </a:p>
          <a:p>
            <a:pPr algn="ctr"/>
            <a:r>
              <a:rPr lang="en-US" sz="1200" dirty="0" err="1">
                <a:solidFill>
                  <a:prstClr val="black"/>
                </a:solidFill>
              </a:rPr>
              <a:t>Int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err="1">
                <a:solidFill>
                  <a:prstClr val="black"/>
                </a:solidFill>
              </a:rPr>
              <a:t>getFieldIdx</a:t>
            </a:r>
            <a:r>
              <a:rPr lang="en-US" sz="1200" dirty="0">
                <a:solidFill>
                  <a:prstClr val="black"/>
                </a:solidFill>
              </a:rPr>
              <a:t>(String)</a:t>
            </a:r>
          </a:p>
          <a:p>
            <a:pPr algn="ctr"/>
            <a:r>
              <a:rPr lang="en-US" sz="1200" dirty="0" err="1">
                <a:solidFill>
                  <a:prstClr val="black"/>
                </a:solidFill>
              </a:rPr>
              <a:t>Int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err="1">
                <a:solidFill>
                  <a:prstClr val="black"/>
                </a:solidFill>
              </a:rPr>
              <a:t>getFieldIdx</a:t>
            </a:r>
            <a:r>
              <a:rPr lang="en-US" sz="1200" dirty="0">
                <a:solidFill>
                  <a:prstClr val="black"/>
                </a:solidFill>
              </a:rPr>
              <a:t>(Field)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331611" y="2306383"/>
            <a:ext cx="1908207" cy="1204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19643" y="1937390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Record.java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31611" y="2327807"/>
            <a:ext cx="1917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 </a:t>
            </a:r>
            <a:r>
              <a:rPr lang="en-US" sz="1200" dirty="0" err="1"/>
              <a:t>tableName</a:t>
            </a:r>
            <a:endParaRPr lang="en-US" sz="1200" dirty="0"/>
          </a:p>
          <a:p>
            <a:pPr algn="ctr"/>
            <a:r>
              <a:rPr lang="en-US" sz="1200" dirty="0" err="1"/>
              <a:t>ArrayList</a:t>
            </a:r>
            <a:r>
              <a:rPr lang="en-US" sz="1200" dirty="0"/>
              <a:t>&lt;</a:t>
            </a:r>
            <a:r>
              <a:rPr lang="en-US" sz="1200" dirty="0">
                <a:solidFill>
                  <a:schemeClr val="accent6"/>
                </a:solidFill>
              </a:rPr>
              <a:t>Value</a:t>
            </a:r>
            <a:r>
              <a:rPr lang="en-US" sz="1200" dirty="0"/>
              <a:t>&gt; record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---------------------------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Void </a:t>
            </a:r>
            <a:r>
              <a:rPr lang="en-US" sz="1200" dirty="0" err="1">
                <a:solidFill>
                  <a:prstClr val="black"/>
                </a:solidFill>
              </a:rPr>
              <a:t>addValue</a:t>
            </a:r>
            <a:r>
              <a:rPr lang="en-US" sz="1200" dirty="0">
                <a:solidFill>
                  <a:prstClr val="black"/>
                </a:solidFill>
              </a:rPr>
              <a:t>(Value)</a:t>
            </a:r>
          </a:p>
          <a:p>
            <a:pPr algn="ctr"/>
            <a:r>
              <a:rPr lang="en-US" sz="1200" dirty="0" err="1">
                <a:solidFill>
                  <a:prstClr val="black"/>
                </a:solidFill>
              </a:rPr>
              <a:t>Int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err="1">
                <a:solidFill>
                  <a:prstClr val="black"/>
                </a:solidFill>
              </a:rPr>
              <a:t>compareTo</a:t>
            </a:r>
            <a:r>
              <a:rPr lang="en-US" sz="1200" dirty="0">
                <a:solidFill>
                  <a:prstClr val="black"/>
                </a:solidFill>
              </a:rPr>
              <a:t>(Record)</a:t>
            </a:r>
          </a:p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12160" y="3650650"/>
            <a:ext cx="1908207" cy="975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00192" y="3281658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Value.java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12160" y="3657007"/>
            <a:ext cx="19175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Field field</a:t>
            </a:r>
            <a:r>
              <a:rPr lang="en-US" sz="1200" dirty="0">
                <a:solidFill>
                  <a:schemeClr val="accent5"/>
                </a:solidFill>
              </a:rPr>
              <a:t>;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T data;</a:t>
            </a:r>
          </a:p>
          <a:p>
            <a:pPr algn="ctr"/>
            <a:r>
              <a:rPr lang="en-US" sz="800" dirty="0">
                <a:solidFill>
                  <a:prstClr val="black"/>
                </a:solidFill>
              </a:rPr>
              <a:t>&lt;T extends Comparable&lt;T&gt;&gt;</a:t>
            </a:r>
          </a:p>
          <a:p>
            <a:pPr algn="ctr"/>
            <a:r>
              <a:rPr lang="en-US" sz="800" dirty="0">
                <a:solidFill>
                  <a:prstClr val="black"/>
                </a:solidFill>
              </a:rPr>
              <a:t>-----------------------------------------</a:t>
            </a:r>
          </a:p>
          <a:p>
            <a:pPr algn="ctr"/>
            <a:r>
              <a:rPr lang="en-US" sz="1200" dirty="0" err="1">
                <a:solidFill>
                  <a:prstClr val="black"/>
                </a:solidFill>
              </a:rPr>
              <a:t>Int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err="1">
                <a:solidFill>
                  <a:prstClr val="black"/>
                </a:solidFill>
              </a:rPr>
              <a:t>compareTo</a:t>
            </a:r>
            <a:r>
              <a:rPr lang="en-US" sz="1200" dirty="0">
                <a:solidFill>
                  <a:prstClr val="black"/>
                </a:solidFill>
              </a:rPr>
              <a:t>(Object)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51718" y="4829338"/>
            <a:ext cx="5189015" cy="1772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637471" y="4516009"/>
            <a:ext cx="934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</a:rPr>
              <a:t>Field.java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0274" y="4867758"/>
            <a:ext cx="5112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public </a:t>
            </a:r>
            <a:r>
              <a:rPr lang="en-US" sz="1200" dirty="0" err="1"/>
              <a:t>enum</a:t>
            </a:r>
            <a:r>
              <a:rPr lang="en-US" sz="1200" dirty="0"/>
              <a:t> TYPE {INTEGER,VARCHAR,FLOAT,DATE }</a:t>
            </a:r>
          </a:p>
          <a:p>
            <a:pPr algn="ctr"/>
            <a:r>
              <a:rPr lang="en-US" sz="1200" dirty="0"/>
              <a:t>public </a:t>
            </a:r>
            <a:r>
              <a:rPr lang="en-US" sz="1200" dirty="0" err="1"/>
              <a:t>enum</a:t>
            </a:r>
            <a:r>
              <a:rPr lang="en-US" sz="1200" dirty="0"/>
              <a:t> KEY {PRIMARY, FOREIGN, NORMAL }</a:t>
            </a:r>
            <a:endParaRPr lang="en-US" sz="800" dirty="0"/>
          </a:p>
          <a:p>
            <a:pPr algn="ctr"/>
            <a:r>
              <a:rPr lang="en-US" sz="1200" dirty="0"/>
              <a:t>TYPE </a:t>
            </a:r>
            <a:r>
              <a:rPr lang="en-US" sz="1200" dirty="0" err="1"/>
              <a:t>fType</a:t>
            </a:r>
            <a:endParaRPr lang="en-US" sz="1200" dirty="0"/>
          </a:p>
          <a:p>
            <a:pPr algn="ctr"/>
            <a:r>
              <a:rPr lang="en-US" sz="1200" dirty="0"/>
              <a:t>String </a:t>
            </a:r>
            <a:r>
              <a:rPr lang="en-US" sz="1200" dirty="0" err="1"/>
              <a:t>fName</a:t>
            </a:r>
            <a:endParaRPr lang="en-US" sz="1200" dirty="0"/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String </a:t>
            </a:r>
            <a:r>
              <a:rPr lang="en-US" sz="1200" dirty="0" err="1">
                <a:solidFill>
                  <a:prstClr val="black"/>
                </a:solidFill>
              </a:rPr>
              <a:t>foreignTable</a:t>
            </a:r>
            <a:endParaRPr lang="en-US" sz="1200" dirty="0">
              <a:solidFill>
                <a:prstClr val="black"/>
              </a:solidFill>
            </a:endParaRP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-------------------------------------------------------------------------------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Void </a:t>
            </a:r>
            <a:r>
              <a:rPr lang="en-US" sz="1200" dirty="0" err="1">
                <a:solidFill>
                  <a:prstClr val="black"/>
                </a:solidFill>
              </a:rPr>
              <a:t>setForeignKey</a:t>
            </a:r>
            <a:r>
              <a:rPr lang="en-US" sz="1200" dirty="0">
                <a:solidFill>
                  <a:prstClr val="black"/>
                </a:solidFill>
              </a:rPr>
              <a:t>(String)</a:t>
            </a:r>
          </a:p>
          <a:p>
            <a:pPr algn="ctr"/>
            <a:r>
              <a:rPr lang="en-US" sz="1200" dirty="0" err="1">
                <a:solidFill>
                  <a:prstClr val="black"/>
                </a:solidFill>
              </a:rPr>
              <a:t>Int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err="1">
                <a:solidFill>
                  <a:prstClr val="black"/>
                </a:solidFill>
              </a:rPr>
              <a:t>compareTo</a:t>
            </a:r>
            <a:r>
              <a:rPr lang="en-US" sz="1200" dirty="0">
                <a:solidFill>
                  <a:prstClr val="black"/>
                </a:solidFill>
              </a:rPr>
              <a:t>(Object)</a:t>
            </a:r>
          </a:p>
        </p:txBody>
      </p:sp>
      <p:cxnSp>
        <p:nvCxnSpPr>
          <p:cNvPr id="34" name="꺾인 연결선 33"/>
          <p:cNvCxnSpPr/>
          <p:nvPr/>
        </p:nvCxnSpPr>
        <p:spPr>
          <a:xfrm>
            <a:off x="2744396" y="1348593"/>
            <a:ext cx="963508" cy="70892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26" idx="1"/>
          </p:cNvCxnSpPr>
          <p:nvPr/>
        </p:nvCxnSpPr>
        <p:spPr>
          <a:xfrm>
            <a:off x="5200043" y="2674708"/>
            <a:ext cx="1100149" cy="76083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5763" y="108457"/>
            <a:ext cx="245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Modeling Detail 1</a:t>
            </a:r>
          </a:p>
        </p:txBody>
      </p:sp>
      <p:cxnSp>
        <p:nvCxnSpPr>
          <p:cNvPr id="50" name="꺾인 연결선 49"/>
          <p:cNvCxnSpPr>
            <a:endCxn id="29" idx="3"/>
          </p:cNvCxnSpPr>
          <p:nvPr/>
        </p:nvCxnSpPr>
        <p:spPr>
          <a:xfrm rot="10800000" flipV="1">
            <a:off x="4572000" y="3829608"/>
            <a:ext cx="1728192" cy="840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>
            <a:off x="2651685" y="1566845"/>
            <a:ext cx="963508" cy="3108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4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68046" y="1295276"/>
            <a:ext cx="650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Table.java :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ArrayList&lt;Record&gt;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alRecord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25179"/>
              </p:ext>
            </p:extLst>
          </p:nvPr>
        </p:nvGraphicFramePr>
        <p:xfrm>
          <a:off x="1385892" y="1740267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13453"/>
              </p:ext>
            </p:extLst>
          </p:nvPr>
        </p:nvGraphicFramePr>
        <p:xfrm>
          <a:off x="543483" y="1722511"/>
          <a:ext cx="792088" cy="237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753981100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9937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42474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86429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6039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2872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740352" y="177477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Record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Obj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57801"/>
              </p:ext>
            </p:extLst>
          </p:nvPr>
        </p:nvGraphicFramePr>
        <p:xfrm>
          <a:off x="1385892" y="2207827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740352" y="224233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Record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Obj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2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4913"/>
              </p:ext>
            </p:extLst>
          </p:nvPr>
        </p:nvGraphicFramePr>
        <p:xfrm>
          <a:off x="1385892" y="2703989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740352" y="273849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Record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Obj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3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514591"/>
              </p:ext>
            </p:extLst>
          </p:nvPr>
        </p:nvGraphicFramePr>
        <p:xfrm>
          <a:off x="1385892" y="3171549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740352" y="320605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Record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Obj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7544" y="4123928"/>
            <a:ext cx="768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Table.java :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ArrayList&lt;Field&gt; alField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916861"/>
              </p:ext>
            </p:extLst>
          </p:nvPr>
        </p:nvGraphicFramePr>
        <p:xfrm>
          <a:off x="549636" y="4483968"/>
          <a:ext cx="721712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141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Field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Obj1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Field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Obj2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Field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Obj3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Field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Obj4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Field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Obj5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Field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Obj6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Field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Obj7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25763" y="108457"/>
            <a:ext cx="245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Modeling Detail 2</a:t>
            </a:r>
          </a:p>
        </p:txBody>
      </p:sp>
    </p:spTree>
    <p:extLst>
      <p:ext uri="{BB962C8B-B14F-4D97-AF65-F5344CB8AC3E}">
        <p14:creationId xmlns:p14="http://schemas.microsoft.com/office/powerpoint/2010/main" val="112267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315</Words>
  <Application>Microsoft Office PowerPoint</Application>
  <PresentationFormat>화면 슬라이드 쇼(4:3)</PresentationFormat>
  <Paragraphs>178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Alan Lee</cp:lastModifiedBy>
  <cp:revision>63</cp:revision>
  <dcterms:created xsi:type="dcterms:W3CDTF">2006-10-05T04:04:58Z</dcterms:created>
  <dcterms:modified xsi:type="dcterms:W3CDTF">2016-07-19T20:29:23Z</dcterms:modified>
</cp:coreProperties>
</file>