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3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1494568"/>
            <a:ext cx="172819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4966" y="1494568"/>
            <a:ext cx="1728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GUI</a:t>
            </a:r>
          </a:p>
          <a:p>
            <a:pPr algn="ctr"/>
            <a:r>
              <a:rPr lang="en-US" sz="1200" dirty="0"/>
              <a:t>Create Controller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endParaRPr lang="en-US" sz="1200" dirty="0"/>
          </a:p>
          <a:p>
            <a:pPr lvl="0" algn="ctr"/>
            <a:r>
              <a:rPr lang="en-US" sz="1200" dirty="0">
                <a:solidFill>
                  <a:prstClr val="black"/>
                </a:solidFill>
              </a:rPr>
              <a:t>Event Handler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>
                <a:solidFill>
                  <a:prstClr val="black"/>
                </a:solidFill>
              </a:rPr>
              <a:t>Run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>
                <a:solidFill>
                  <a:prstClr val="black"/>
                </a:solidFill>
              </a:rPr>
              <a:t>Select Table</a:t>
            </a:r>
          </a:p>
          <a:p>
            <a:pPr marL="171450" lvl="0" indent="-171450" algn="ctr">
              <a:buFontTx/>
              <a:buChar char="-"/>
            </a:pPr>
            <a:endParaRPr lang="en-US" sz="1200" dirty="0">
              <a:solidFill>
                <a:prstClr val="black"/>
              </a:solidFill>
            </a:endParaRP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displayUpdate</a:t>
            </a:r>
            <a:r>
              <a:rPr lang="en-US" sz="1200" dirty="0">
                <a:solidFill>
                  <a:prstClr val="black"/>
                </a:solidFill>
              </a:rPr>
              <a:t>()</a:t>
            </a: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searchTables</a:t>
            </a:r>
            <a:r>
              <a:rPr lang="en-US" sz="1200" dirty="0">
                <a:solidFill>
                  <a:prstClr val="black"/>
                </a:solidFill>
              </a:rPr>
              <a:t>()</a:t>
            </a:r>
          </a:p>
          <a:p>
            <a:pPr lvl="0"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879" y="1152284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UserGUI.java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35896" y="2231399"/>
            <a:ext cx="2160240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23067" y="1871359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Controller.java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632227" y="6110047"/>
            <a:ext cx="2160239" cy="41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87824" y="6156549"/>
            <a:ext cx="1602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Sorting(Option)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23681" y="5811396"/>
            <a:ext cx="1342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Sorting.java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334937" y="2738449"/>
            <a:ext cx="1602419" cy="163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34937" y="2821490"/>
            <a:ext cx="1602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createFile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deleteFile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addRow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deleteRow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updateFiled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searchTables</a:t>
            </a:r>
            <a:r>
              <a:rPr lang="en-US" sz="1200" dirty="0"/>
              <a:t>();</a:t>
            </a:r>
          </a:p>
          <a:p>
            <a:pPr algn="ctr"/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64288" y="2371731"/>
            <a:ext cx="177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FileHandler.java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4056659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</a:t>
            </a:r>
            <a:r>
              <a:rPr lang="en-US" sz="1000" dirty="0" err="1"/>
              <a:t>commandFetch</a:t>
            </a:r>
            <a:r>
              <a:rPr lang="en-US" sz="1000" dirty="0"/>
              <a:t>(String </a:t>
            </a:r>
            <a:r>
              <a:rPr lang="en-US" sz="1000" dirty="0" err="1"/>
              <a:t>str</a:t>
            </a:r>
            <a:r>
              <a:rPr lang="en-US" sz="1000" dirty="0"/>
              <a:t>)</a:t>
            </a:r>
          </a:p>
        </p:txBody>
      </p:sp>
      <p:cxnSp>
        <p:nvCxnSpPr>
          <p:cNvPr id="21" name="꺾인 연결선 20"/>
          <p:cNvCxnSpPr>
            <a:stCxn id="4" idx="2"/>
          </p:cNvCxnSpPr>
          <p:nvPr/>
        </p:nvCxnSpPr>
        <p:spPr>
          <a:xfrm rot="16200000" flipH="1">
            <a:off x="2372270" y="2758193"/>
            <a:ext cx="727051" cy="1800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796135" y="3646384"/>
            <a:ext cx="1538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94890" y="3696619"/>
            <a:ext cx="1585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each method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763" y="10845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 Diagram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923928" y="5327743"/>
            <a:ext cx="0" cy="75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5599024"/>
            <a:ext cx="27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sorting(Option, Table)</a:t>
            </a:r>
          </a:p>
        </p:txBody>
      </p:sp>
      <p:cxnSp>
        <p:nvCxnSpPr>
          <p:cNvPr id="25" name="꺾인 연결선 24"/>
          <p:cNvCxnSpPr>
            <a:stCxn id="7" idx="0"/>
          </p:cNvCxnSpPr>
          <p:nvPr/>
        </p:nvCxnSpPr>
        <p:spPr>
          <a:xfrm rot="16200000" flipV="1">
            <a:off x="3501507" y="1016889"/>
            <a:ext cx="448799" cy="1980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176" y="1483541"/>
            <a:ext cx="3898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Call </a:t>
            </a:r>
            <a:r>
              <a:rPr lang="en-US" sz="1000" dirty="0" err="1"/>
              <a:t>displayUpdate</a:t>
            </a:r>
            <a:r>
              <a:rPr lang="en-US" sz="1000" dirty="0"/>
              <a:t>(Event </a:t>
            </a:r>
            <a:r>
              <a:rPr lang="en-US" sz="1000" dirty="0" err="1"/>
              <a:t>event</a:t>
            </a:r>
            <a:r>
              <a:rPr lang="en-US" sz="1000" dirty="0"/>
              <a:t>, ArrayList </a:t>
            </a:r>
            <a:r>
              <a:rPr lang="en-US" sz="1000" dirty="0" err="1"/>
              <a:t>arrLst</a:t>
            </a:r>
            <a:r>
              <a:rPr lang="en-US" sz="10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5897" y="2294870"/>
            <a:ext cx="21602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</a:t>
            </a:r>
            <a:r>
              <a:rPr lang="en-US" sz="1200" dirty="0" err="1"/>
              <a:t>FileHandler</a:t>
            </a:r>
            <a:r>
              <a:rPr lang="en-US" sz="1200" dirty="0"/>
              <a:t>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r>
              <a:rPr lang="en-US" sz="1200" dirty="0"/>
              <a:t>Create Sorting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r>
              <a:rPr lang="en-US" sz="1200" dirty="0"/>
              <a:t>Create Search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r>
              <a:rPr lang="en-US" sz="1200" dirty="0"/>
              <a:t>Create Table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commandFetch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createTable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deleteTalbe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addRecords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deleteRecords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select()+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generateDisplay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 err="1"/>
              <a:t>searchRow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 err="1"/>
              <a:t>searchTables</a:t>
            </a:r>
            <a:r>
              <a:rPr lang="en-US" sz="1200" dirty="0"/>
              <a:t>()</a:t>
            </a:r>
          </a:p>
          <a:p>
            <a:pPr algn="ctr"/>
            <a:endParaRPr 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822271" y="5609344"/>
            <a:ext cx="2160239" cy="41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09441" y="5281457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Search.java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32991" y="5682358"/>
            <a:ext cx="1602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Search(Option)</a:t>
            </a:r>
          </a:p>
        </p:txBody>
      </p:sp>
      <p:cxnSp>
        <p:nvCxnSpPr>
          <p:cNvPr id="32" name="꺾인 연결선 31"/>
          <p:cNvCxnSpPr>
            <a:stCxn id="7" idx="2"/>
            <a:endCxn id="28" idx="1"/>
          </p:cNvCxnSpPr>
          <p:nvPr/>
        </p:nvCxnSpPr>
        <p:spPr>
          <a:xfrm rot="16200000" flipH="1">
            <a:off x="5524518" y="4519240"/>
            <a:ext cx="489250" cy="2106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06042" y="5569598"/>
            <a:ext cx="27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search (option, Table) </a:t>
            </a:r>
          </a:p>
        </p:txBody>
      </p:sp>
      <p:cxnSp>
        <p:nvCxnSpPr>
          <p:cNvPr id="40" name="꺾인 연결선 39"/>
          <p:cNvCxnSpPr>
            <a:stCxn id="29" idx="2"/>
          </p:cNvCxnSpPr>
          <p:nvPr/>
        </p:nvCxnSpPr>
        <p:spPr>
          <a:xfrm rot="5400000" flipH="1">
            <a:off x="6508878" y="4195722"/>
            <a:ext cx="696928" cy="2090096"/>
          </a:xfrm>
          <a:prstGeom prst="bentConnector4">
            <a:avLst>
              <a:gd name="adj1" fmla="val 99677"/>
              <a:gd name="adj2" fmla="val 66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58300" y="4915720"/>
            <a:ext cx="27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Return ArrayList of row IDs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5812291" y="3096500"/>
            <a:ext cx="1522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94890" y="2894658"/>
            <a:ext cx="1585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Return result </a:t>
            </a:r>
          </a:p>
          <a:p>
            <a:pPr algn="ctr"/>
            <a:r>
              <a:rPr lang="en-US" sz="1000" dirty="0"/>
              <a:t>(success/fail/Table)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948264" y="596666"/>
            <a:ext cx="2034245" cy="802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90559" y="254141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Table.java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48264" y="674593"/>
            <a:ext cx="211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String </a:t>
            </a:r>
            <a:r>
              <a:rPr lang="en-US" sz="1200" dirty="0" err="1"/>
              <a:t>tableName</a:t>
            </a:r>
            <a:endParaRPr lang="en-US" sz="1200" dirty="0"/>
          </a:p>
          <a:p>
            <a:pPr algn="ctr"/>
            <a:r>
              <a:rPr lang="en-US" sz="1200" dirty="0"/>
              <a:t>ArrayList&lt;Field&gt; alField</a:t>
            </a:r>
          </a:p>
          <a:p>
            <a:pPr algn="ctr"/>
            <a:r>
              <a:rPr lang="en-US" sz="1200" dirty="0"/>
              <a:t>ArrayList&lt;Record&gt; alTable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932040" y="599263"/>
            <a:ext cx="1908207" cy="597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220072" y="256738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Record.java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32040" y="759508"/>
            <a:ext cx="1917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ArrayList</a:t>
            </a:r>
            <a:r>
              <a:rPr lang="en-US" sz="1200" dirty="0"/>
              <a:t>&lt;Value&gt; record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15816" y="603173"/>
            <a:ext cx="1908207" cy="597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203848" y="260648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Value.java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15816" y="620688"/>
            <a:ext cx="1917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Field </a:t>
            </a:r>
            <a:r>
              <a:rPr lang="en-US" sz="1200" dirty="0" err="1"/>
              <a:t>field</a:t>
            </a:r>
            <a:endParaRPr lang="en-US" sz="1200" dirty="0"/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T data</a:t>
            </a:r>
          </a:p>
          <a:p>
            <a:pPr algn="ctr"/>
            <a:r>
              <a:rPr lang="en-US" sz="800" dirty="0">
                <a:solidFill>
                  <a:prstClr val="black"/>
                </a:solidFill>
              </a:rPr>
              <a:t>&lt;T extends Comparable&lt;T&gt;&gt;</a:t>
            </a:r>
          </a:p>
        </p:txBody>
      </p:sp>
    </p:spTree>
    <p:extLst>
      <p:ext uri="{BB962C8B-B14F-4D97-AF65-F5344CB8AC3E}">
        <p14:creationId xmlns:p14="http://schemas.microsoft.com/office/powerpoint/2010/main" val="24944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908720"/>
            <a:ext cx="7632848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827584" y="1412776"/>
            <a:ext cx="76328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27784" y="1412776"/>
            <a:ext cx="0" cy="4968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3808" y="1988840"/>
            <a:ext cx="2952328" cy="10081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580112" y="1988840"/>
            <a:ext cx="0" cy="10081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580112" y="2276872"/>
            <a:ext cx="21602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43808" y="16288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Command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20072" y="1655434"/>
            <a:ext cx="576064" cy="2880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RUN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1600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Information’s Database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843808" y="3549172"/>
            <a:ext cx="5328592" cy="247211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7956376" y="3549172"/>
            <a:ext cx="0" cy="24721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956376" y="4149080"/>
            <a:ext cx="21602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43808" y="32129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03041" y="1530980"/>
            <a:ext cx="1631529" cy="276211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903040" y="1844824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08469" y="2141734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08469" y="2466262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08469" y="2780928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26225" y="3104472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99591" y="3402366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03648" y="35730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8470" y="151141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8470" y="183199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592" y="215257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9592" y="247315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5763" y="10845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 Specification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827584" y="836712"/>
            <a:ext cx="7632848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99992" y="45731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1280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65812" y="908720"/>
            <a:ext cx="2349" cy="5472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512" y="32118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2654" y="9869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55576" y="917598"/>
            <a:ext cx="0" cy="436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27584" y="738070"/>
            <a:ext cx="180020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19672" y="4220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300764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030" y="2400548"/>
            <a:ext cx="650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Table.java :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ArrayList&lt;Record&gt; alTable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32568"/>
              </p:ext>
            </p:extLst>
          </p:nvPr>
        </p:nvGraphicFramePr>
        <p:xfrm>
          <a:off x="1241876" y="2845539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68955"/>
              </p:ext>
            </p:extLst>
          </p:nvPr>
        </p:nvGraphicFramePr>
        <p:xfrm>
          <a:off x="399467" y="2827783"/>
          <a:ext cx="792088" cy="237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753981100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9937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42474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86429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6039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2872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96336" y="288004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Record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Obj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267315"/>
              </p:ext>
            </p:extLst>
          </p:nvPr>
        </p:nvGraphicFramePr>
        <p:xfrm>
          <a:off x="1241876" y="3313099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96336" y="334760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Record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Obj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2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26802"/>
              </p:ext>
            </p:extLst>
          </p:nvPr>
        </p:nvGraphicFramePr>
        <p:xfrm>
          <a:off x="1241876" y="3809261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596336" y="384376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Record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Obj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3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01539"/>
              </p:ext>
            </p:extLst>
          </p:nvPr>
        </p:nvGraphicFramePr>
        <p:xfrm>
          <a:off x="1241876" y="4276821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96336" y="431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Record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Obj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5229200"/>
            <a:ext cx="768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Table.java :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ArrayList&lt;Field&gt; alField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38383"/>
              </p:ext>
            </p:extLst>
          </p:nvPr>
        </p:nvGraphicFramePr>
        <p:xfrm>
          <a:off x="405620" y="5589240"/>
          <a:ext cx="721712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141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Field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Field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03648" y="792332"/>
            <a:ext cx="2034245" cy="674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845068" y="461646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Table.java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03648" y="806217"/>
            <a:ext cx="211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String </a:t>
            </a:r>
            <a:r>
              <a:rPr lang="en-US" sz="1200" dirty="0" err="1"/>
              <a:t>tableName</a:t>
            </a:r>
            <a:r>
              <a:rPr lang="en-US" sz="1200" dirty="0"/>
              <a:t>;</a:t>
            </a:r>
          </a:p>
          <a:p>
            <a:pPr algn="ctr"/>
            <a:r>
              <a:rPr lang="en-US" sz="1200" dirty="0"/>
              <a:t>ArrayList&lt;Record&gt; alTable;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ArrayList&lt;Field&gt; alField;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594960" y="830638"/>
            <a:ext cx="1908207" cy="597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82992" y="461646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Record.java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94960" y="990883"/>
            <a:ext cx="1917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ArrayList</a:t>
            </a:r>
            <a:r>
              <a:rPr lang="en-US" sz="1200" dirty="0"/>
              <a:t>&lt;Value&gt; record;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83192" y="830638"/>
            <a:ext cx="1908207" cy="597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971224" y="461646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Value.java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83192" y="836995"/>
            <a:ext cx="1917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Field field;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T data;</a:t>
            </a:r>
          </a:p>
          <a:p>
            <a:pPr algn="ctr"/>
            <a:r>
              <a:rPr lang="en-US" sz="800" dirty="0">
                <a:solidFill>
                  <a:prstClr val="black"/>
                </a:solidFill>
              </a:rPr>
              <a:t>&lt;T extends Comparable&lt;T&gt;&gt;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11758" y="1539036"/>
            <a:ext cx="5189015" cy="658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03648" y="1686276"/>
            <a:ext cx="934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Field.java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11759" y="1539036"/>
            <a:ext cx="511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public </a:t>
            </a:r>
            <a:r>
              <a:rPr lang="en-US" sz="1200" dirty="0" err="1"/>
              <a:t>enum</a:t>
            </a:r>
            <a:r>
              <a:rPr lang="en-US" sz="1200" dirty="0"/>
              <a:t> TYPE {INTEGER,VARCHAR,FLOAT,DATE };</a:t>
            </a:r>
            <a:endParaRPr lang="en-US" sz="800" dirty="0"/>
          </a:p>
          <a:p>
            <a:pPr algn="ctr"/>
            <a:r>
              <a:rPr lang="en-US" sz="1200" dirty="0"/>
              <a:t>TYPE </a:t>
            </a:r>
            <a:r>
              <a:rPr lang="en-US" sz="1200" dirty="0" err="1"/>
              <a:t>fType</a:t>
            </a:r>
            <a:r>
              <a:rPr lang="en-US" sz="1200" dirty="0"/>
              <a:t>;</a:t>
            </a:r>
          </a:p>
          <a:p>
            <a:pPr algn="ctr"/>
            <a:r>
              <a:rPr lang="en-US" sz="1200" dirty="0"/>
              <a:t>String </a:t>
            </a:r>
            <a:r>
              <a:rPr lang="en-US" sz="1200" dirty="0" err="1"/>
              <a:t>fName</a:t>
            </a:r>
            <a:r>
              <a:rPr lang="en-US" sz="1200" dirty="0"/>
              <a:t>;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4705980"/>
            <a:ext cx="729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Current Assumption : Record has no order for value</a:t>
            </a:r>
          </a:p>
          <a:p>
            <a:pPr algn="r"/>
            <a:r>
              <a:rPr lang="en-US" sz="1400" dirty="0">
                <a:solidFill>
                  <a:srgbClr val="FF0000"/>
                </a:solidFill>
              </a:rPr>
              <a:t>Display need to care about record value which can be exist or not, and no order</a:t>
            </a:r>
          </a:p>
        </p:txBody>
      </p:sp>
    </p:spTree>
    <p:extLst>
      <p:ext uri="{BB962C8B-B14F-4D97-AF65-F5344CB8AC3E}">
        <p14:creationId xmlns:p14="http://schemas.microsoft.com/office/powerpoint/2010/main" val="339364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319</Words>
  <Application>Microsoft Office PowerPoint</Application>
  <PresentationFormat>화면 슬라이드 쇼(4:3)</PresentationFormat>
  <Paragraphs>172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Alan Lee</cp:lastModifiedBy>
  <cp:revision>48</cp:revision>
  <dcterms:created xsi:type="dcterms:W3CDTF">2006-10-05T04:04:58Z</dcterms:created>
  <dcterms:modified xsi:type="dcterms:W3CDTF">2016-06-14T01:05:56Z</dcterms:modified>
</cp:coreProperties>
</file>