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494568"/>
            <a:ext cx="172819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966" y="1494568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GUI</a:t>
            </a:r>
          </a:p>
          <a:p>
            <a:pPr algn="ctr"/>
            <a:r>
              <a:rPr lang="en-US" sz="1200" dirty="0"/>
              <a:t>Create Controller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Event Handler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Run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Select Table</a:t>
            </a:r>
          </a:p>
          <a:p>
            <a:pPr marL="171450" lvl="0" indent="-171450" algn="ctr">
              <a:buFontTx/>
              <a:buChar char="-"/>
            </a:pPr>
            <a:endParaRPr lang="en-US" sz="1200" dirty="0">
              <a:solidFill>
                <a:prstClr val="black"/>
              </a:solidFill>
            </a:endParaRP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displayUpdate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searchTables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879" y="1152284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UserGUI.java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35896" y="2231399"/>
            <a:ext cx="21602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3067" y="1871359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Controller.java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32227" y="6110047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6156549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Sorting(Option)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3681" y="5811396"/>
            <a:ext cx="134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34937" y="2738449"/>
            <a:ext cx="1602419" cy="163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34937" y="2821490"/>
            <a:ext cx="1602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addRow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updateFiled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();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2371731"/>
            <a:ext cx="177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FileHandler.java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405665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</a:t>
            </a:r>
            <a:r>
              <a:rPr lang="en-US" sz="1000" dirty="0" err="1"/>
              <a:t>commandFetch</a:t>
            </a:r>
            <a:r>
              <a:rPr lang="en-US" sz="1000" dirty="0"/>
              <a:t>(String </a:t>
            </a:r>
            <a:r>
              <a:rPr lang="en-US" sz="1000" dirty="0" err="1"/>
              <a:t>str</a:t>
            </a:r>
            <a:r>
              <a:rPr lang="en-US" sz="1000" dirty="0"/>
              <a:t>)</a:t>
            </a:r>
          </a:p>
        </p:txBody>
      </p:sp>
      <p:cxnSp>
        <p:nvCxnSpPr>
          <p:cNvPr id="21" name="꺾인 연결선 20"/>
          <p:cNvCxnSpPr>
            <a:stCxn id="4" idx="2"/>
          </p:cNvCxnSpPr>
          <p:nvPr/>
        </p:nvCxnSpPr>
        <p:spPr>
          <a:xfrm rot="16200000" flipH="1">
            <a:off x="2372270" y="2758193"/>
            <a:ext cx="727051" cy="18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796135" y="3646384"/>
            <a:ext cx="153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4890" y="3696619"/>
            <a:ext cx="158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each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923928" y="5327743"/>
            <a:ext cx="0" cy="7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99024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sorting(Option, Table)</a:t>
            </a:r>
          </a:p>
        </p:txBody>
      </p:sp>
      <p:cxnSp>
        <p:nvCxnSpPr>
          <p:cNvPr id="25" name="꺾인 연결선 24"/>
          <p:cNvCxnSpPr>
            <a:stCxn id="7" idx="0"/>
          </p:cNvCxnSpPr>
          <p:nvPr/>
        </p:nvCxnSpPr>
        <p:spPr>
          <a:xfrm rot="16200000" flipV="1">
            <a:off x="3501507" y="1016889"/>
            <a:ext cx="448799" cy="19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176" y="1483541"/>
            <a:ext cx="389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</a:t>
            </a:r>
            <a:r>
              <a:rPr lang="en-US" sz="1000" dirty="0" err="1"/>
              <a:t>displayUpdate</a:t>
            </a:r>
            <a:r>
              <a:rPr lang="en-US" sz="1000" dirty="0"/>
              <a:t>(Event </a:t>
            </a:r>
            <a:r>
              <a:rPr lang="en-US" sz="1000" dirty="0" err="1"/>
              <a:t>event</a:t>
            </a:r>
            <a:r>
              <a:rPr lang="en-US" sz="1000" dirty="0"/>
              <a:t>, </a:t>
            </a:r>
            <a:r>
              <a:rPr lang="en-US" sz="1000" dirty="0" err="1"/>
              <a:t>ArrayList</a:t>
            </a:r>
            <a:r>
              <a:rPr lang="en-US" sz="1000" dirty="0"/>
              <a:t>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7" y="2294870"/>
            <a:ext cx="216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FileHandler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Sorting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Search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Table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commandFetch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createTable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deleteTalbe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addRecords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select()+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generateDisplay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searchRow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822271" y="5609344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09441" y="5281457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32991" y="5682358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Search(Option)</a:t>
            </a:r>
          </a:p>
        </p:txBody>
      </p:sp>
      <p:cxnSp>
        <p:nvCxnSpPr>
          <p:cNvPr id="32" name="꺾인 연결선 31"/>
          <p:cNvCxnSpPr>
            <a:stCxn id="7" idx="2"/>
            <a:endCxn id="28" idx="1"/>
          </p:cNvCxnSpPr>
          <p:nvPr/>
        </p:nvCxnSpPr>
        <p:spPr>
          <a:xfrm rot="16200000" flipH="1">
            <a:off x="5524518" y="4519240"/>
            <a:ext cx="489250" cy="210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6042" y="5569598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search (option, Table) </a:t>
            </a:r>
          </a:p>
        </p:txBody>
      </p:sp>
      <p:cxnSp>
        <p:nvCxnSpPr>
          <p:cNvPr id="40" name="꺾인 연결선 39"/>
          <p:cNvCxnSpPr>
            <a:stCxn id="29" idx="2"/>
          </p:cNvCxnSpPr>
          <p:nvPr/>
        </p:nvCxnSpPr>
        <p:spPr>
          <a:xfrm rot="5400000" flipH="1">
            <a:off x="6508878" y="4195722"/>
            <a:ext cx="696928" cy="2090096"/>
          </a:xfrm>
          <a:prstGeom prst="bentConnector4">
            <a:avLst>
              <a:gd name="adj1" fmla="val 99677"/>
              <a:gd name="adj2" fmla="val 6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8300" y="4915720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</a:t>
            </a:r>
            <a:r>
              <a:rPr lang="en-US" sz="1000" dirty="0" err="1"/>
              <a:t>ArrayList</a:t>
            </a:r>
            <a:r>
              <a:rPr lang="en-US" sz="1000" dirty="0"/>
              <a:t> of row IDs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812291" y="3096500"/>
            <a:ext cx="152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4890" y="2894658"/>
            <a:ext cx="15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result </a:t>
            </a:r>
          </a:p>
          <a:p>
            <a:pPr algn="ctr"/>
            <a:r>
              <a:rPr lang="en-US" sz="1000" dirty="0"/>
              <a:t>(success/fail/Table)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948264" y="596666"/>
            <a:ext cx="2034245" cy="93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0559" y="254141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48264" y="596425"/>
            <a:ext cx="211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ArrayList</a:t>
            </a:r>
            <a:r>
              <a:rPr lang="en-US" sz="1200" dirty="0"/>
              <a:t> datatype</a:t>
            </a:r>
          </a:p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&lt;Record&gt; table</a:t>
            </a:r>
          </a:p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3968" y="599263"/>
            <a:ext cx="2484271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70279" y="25673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38594" y="73508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&lt;T extends Comparable&gt; record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908720"/>
            <a:ext cx="7632848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412776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1412776"/>
            <a:ext cx="0" cy="4968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1988840"/>
            <a:ext cx="2952328" cy="10081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80112" y="1988840"/>
            <a:ext cx="0" cy="1008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80112" y="2276872"/>
            <a:ext cx="2160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1655434"/>
            <a:ext cx="576064" cy="2880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Information’s 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43808" y="3549172"/>
            <a:ext cx="5328592" cy="247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56376" y="3549172"/>
            <a:ext cx="0" cy="2472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376" y="4149080"/>
            <a:ext cx="21602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041" y="1530980"/>
            <a:ext cx="1631529" cy="276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903040" y="184482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8469" y="214173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8469" y="246626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8469" y="2780928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225" y="310447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9591" y="3402366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470" y="15114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8470" y="183199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21525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24731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076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15" y="5984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ArrayList</a:t>
            </a:r>
            <a:r>
              <a:rPr lang="en-US" b="1" dirty="0"/>
              <a:t> records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84548"/>
              </p:ext>
            </p:extLst>
          </p:nvPr>
        </p:nvGraphicFramePr>
        <p:xfrm>
          <a:off x="1097860" y="1128395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94730"/>
              </p:ext>
            </p:extLst>
          </p:nvPr>
        </p:nvGraphicFramePr>
        <p:xfrm>
          <a:off x="255451" y="1110639"/>
          <a:ext cx="79208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539811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993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2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8642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039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872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6572" y="116290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1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7371"/>
              </p:ext>
            </p:extLst>
          </p:nvPr>
        </p:nvGraphicFramePr>
        <p:xfrm>
          <a:off x="1097860" y="1595955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06572" y="163046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2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96020"/>
              </p:ext>
            </p:extLst>
          </p:nvPr>
        </p:nvGraphicFramePr>
        <p:xfrm>
          <a:off x="1097860" y="209211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06572" y="2126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3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82809"/>
              </p:ext>
            </p:extLst>
          </p:nvPr>
        </p:nvGraphicFramePr>
        <p:xfrm>
          <a:off x="1097860" y="255967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06572" y="259418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2" y="3702928"/>
            <a:ext cx="76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ArrayList</a:t>
            </a:r>
            <a:r>
              <a:rPr lang="en-US" b="1" dirty="0"/>
              <a:t> data type (String, Number, … - implements Comparable)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67620"/>
              </p:ext>
            </p:extLst>
          </p:nvPr>
        </p:nvGraphicFramePr>
        <p:xfrm>
          <a:off x="261604" y="4062968"/>
          <a:ext cx="7217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41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</a:t>
            </a:r>
          </a:p>
        </p:txBody>
      </p:sp>
    </p:spTree>
    <p:extLst>
      <p:ext uri="{BB962C8B-B14F-4D97-AF65-F5344CB8AC3E}">
        <p14:creationId xmlns:p14="http://schemas.microsoft.com/office/powerpoint/2010/main" val="339364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216</Words>
  <Application>Microsoft Office PowerPoint</Application>
  <PresentationFormat>화면 슬라이드 쇼(4:3)</PresentationFormat>
  <Paragraphs>115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Alan Lee</cp:lastModifiedBy>
  <cp:revision>34</cp:revision>
  <dcterms:created xsi:type="dcterms:W3CDTF">2006-10-05T04:04:58Z</dcterms:created>
  <dcterms:modified xsi:type="dcterms:W3CDTF">2016-06-07T06:07:00Z</dcterms:modified>
</cp:coreProperties>
</file>