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5956-C39B-41E2-9A52-86963FE5D1A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18EB-7444-4BBC-88D3-30064F3D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8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5956-C39B-41E2-9A52-86963FE5D1A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18EB-7444-4BBC-88D3-30064F3D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5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5956-C39B-41E2-9A52-86963FE5D1A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18EB-7444-4BBC-88D3-30064F3D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5956-C39B-41E2-9A52-86963FE5D1A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18EB-7444-4BBC-88D3-30064F3D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8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5956-C39B-41E2-9A52-86963FE5D1A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18EB-7444-4BBC-88D3-30064F3D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5956-C39B-41E2-9A52-86963FE5D1A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18EB-7444-4BBC-88D3-30064F3D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6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5956-C39B-41E2-9A52-86963FE5D1A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18EB-7444-4BBC-88D3-30064F3D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9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5956-C39B-41E2-9A52-86963FE5D1A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18EB-7444-4BBC-88D3-30064F3D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5956-C39B-41E2-9A52-86963FE5D1A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18EB-7444-4BBC-88D3-30064F3D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5956-C39B-41E2-9A52-86963FE5D1A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18EB-7444-4BBC-88D3-30064F3D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8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5956-C39B-41E2-9A52-86963FE5D1A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18EB-7444-4BBC-88D3-30064F3D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5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5956-C39B-41E2-9A52-86963FE5D1A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18EB-7444-4BBC-88D3-30064F3D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0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Project Screenshots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Cabiness IT 231</a:t>
            </a:r>
          </a:p>
        </p:txBody>
      </p:sp>
    </p:spTree>
    <p:extLst>
      <p:ext uri="{BB962C8B-B14F-4D97-AF65-F5344CB8AC3E}">
        <p14:creationId xmlns:p14="http://schemas.microsoft.com/office/powerpoint/2010/main" val="174869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439"/>
            <a:ext cx="12192000" cy="61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5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766" y="0"/>
            <a:ext cx="5100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2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17" y="0"/>
            <a:ext cx="7586662" cy="67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289" y="0"/>
            <a:ext cx="379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3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71" y="0"/>
            <a:ext cx="356983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416" y="0"/>
            <a:ext cx="3588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1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24" y="0"/>
            <a:ext cx="3973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1252537"/>
            <a:ext cx="45434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4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Individual Project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 Screenshots</dc:title>
  <dc:creator>Alan Cabiness</dc:creator>
  <cp:lastModifiedBy>Alan Cabiness</cp:lastModifiedBy>
  <cp:revision>4</cp:revision>
  <dcterms:created xsi:type="dcterms:W3CDTF">2017-06-08T04:09:23Z</dcterms:created>
  <dcterms:modified xsi:type="dcterms:W3CDTF">2017-06-08T04:20:01Z</dcterms:modified>
</cp:coreProperties>
</file>