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267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890BD-C3BC-F288-CC9D-31C05FDBB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D713ED-CA60-6B8D-C92E-07D8D79C4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AD928-A83D-FA67-231A-1D8B96D1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BAB-03CB-4459-90DE-58381D187C44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6E5253-0E3F-0202-BE3C-D40D44FD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1D5CCC-5E9F-CEC2-892B-77D0A9CC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CCC-903F-42DC-A90D-C357A0B9888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731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0B48E-E4BD-2E4D-5CA1-6CB8B8BE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91C76B-C70E-2ED4-2DDC-A67A71358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02BC74-0507-0FCB-75C3-4733BCDE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BAB-03CB-4459-90DE-58381D187C44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40422D-AE8D-9D46-C96F-DAD76896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6AD1F7-8B8C-CE8C-89AE-916C964D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CCC-903F-42DC-A90D-C357A0B9888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239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829294-7E32-815B-2DBF-174DB5CD4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88CB55-A913-D60F-CEBA-7DEFBCF7B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AF2FCD-C113-295F-265A-D2E6E372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BAB-03CB-4459-90DE-58381D187C44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DC4F2C-5F2D-A2A5-7C29-DBC76901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FBF98D-B1EF-B815-FED7-85630A2A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CCC-903F-42DC-A90D-C357A0B9888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081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B49F4-9003-7D18-D1E9-8FE24060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58BE6-36E3-7DFC-E3B7-FBF7F06F0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AA2A68-E26F-1E6F-F8D0-C512E68B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BAB-03CB-4459-90DE-58381D187C44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59FA75-E3A0-188F-B945-48CD0F19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A33532-84AE-D350-7EA9-5B3D6C5D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CCC-903F-42DC-A90D-C357A0B9888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303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7877D-5131-A7A3-7300-55F18C64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AFA01F-2231-ED16-D54C-B795765B3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E6ED59-730D-7EA4-C8DF-AA0FE8E6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BAB-03CB-4459-90DE-58381D187C44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FEBFB1-F9EA-4130-896D-0FC47E87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15D4A7-570E-2216-66EF-5940A6F7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CCC-903F-42DC-A90D-C357A0B9888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922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0A755-09CA-8809-CC59-4F45C7AB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B9FDF-2C19-48CF-5CCA-B8E08739C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6C42A5-6169-2602-CD3B-819F2C19E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C71513-0FE8-2A9F-3DC0-2713C0E7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BAB-03CB-4459-90DE-58381D187C44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733830-E9AA-C949-0CDD-6584A124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50274C-044E-7932-7226-63899C4C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CCC-903F-42DC-A90D-C357A0B9888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847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EA673-0739-0A45-FECA-8CF6F7BE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F03B6F-7C55-D412-FAE6-7BC85207A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8E2983-10CD-C46C-3A82-AB9CD2BEA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D6284C-4BD2-E737-8AEF-09411C9D5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445D45-17E2-0270-A451-5AB5283DC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86711F-DA80-0F40-F372-F86C2537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BAB-03CB-4459-90DE-58381D187C44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505E03-152D-5AF2-60CF-0BFD5780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0B3D08-B862-2C8F-49C0-7C1C641F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CCC-903F-42DC-A90D-C357A0B9888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318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33CF9-CE70-4524-CF3D-E3BBD8F1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A529A7-26E6-5551-1A4E-E178FAAB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BAB-03CB-4459-90DE-58381D187C44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7FF997-1854-1649-6282-A284DF11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65EE53-68B1-1FAB-C0CA-74D9636D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CCC-903F-42DC-A90D-C357A0B9888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51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74C0F8-1032-C7A8-A51E-A0EA62B6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BAB-03CB-4459-90DE-58381D187C44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D7F9C1-0458-C75C-9B22-79AA3CD2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D45021-506A-34F1-02CB-76402362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CCC-903F-42DC-A90D-C357A0B9888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142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9F842-BE90-24FF-4A94-EE588C8F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A32D39-3700-8610-308F-FC988AC98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4E5EF7-66D2-F590-8FBF-C97130E5B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AA3561-4DA8-A179-EF33-FC1D5298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BAB-03CB-4459-90DE-58381D187C44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7BE903-E5AC-39DF-6497-45CE83B3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4796DD-8D4E-5AA4-70C5-E6FAA1D6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CCC-903F-42DC-A90D-C357A0B9888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245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6210A-AAB3-1663-0FFD-0F25BBF2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E3015B-863E-2FA8-5F10-BE68A1CAC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5B06CB-289D-7EF4-EA4D-7C0FFEE60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29EFCE-5DBE-69E6-F9BA-BF9F5DE4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BAB-03CB-4459-90DE-58381D187C44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529718-8C1A-49B4-2B18-5633655A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3FB948-5D78-3423-7D91-FDF0D4B8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CCC-903F-42DC-A90D-C357A0B9888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630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AE8941F-0300-8A27-7CAB-0883510D7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F840FA-CAF8-48D3-95B2-CE02E677C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A2B2CD-E5B9-F698-FF58-23CAC0632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B02BAB-03CB-4459-90DE-58381D187C44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90E7C3-79BB-DF3F-1695-86890805E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4DA744-E1F8-9FC9-229D-BC488980D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A03CCC-903F-42DC-A90D-C357A0B9888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282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951A24DC-3CB2-D440-8A12-C56AC5027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65" y="643711"/>
            <a:ext cx="5357905" cy="2358297"/>
          </a:xfrm>
          <a:prstGeom prst="roundRect">
            <a:avLst>
              <a:gd name="adj" fmla="val 988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altLang="es-AR" b="1" u="sng" dirty="0">
                <a:solidFill>
                  <a:schemeClr val="tx1"/>
                </a:solidFill>
              </a:rPr>
              <a:t>QUINO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s-AR" altLang="es-AR" b="1" dirty="0" err="1">
                <a:solidFill>
                  <a:schemeClr val="tx1"/>
                </a:solidFill>
              </a:rPr>
              <a:t>Hostname</a:t>
            </a:r>
            <a:r>
              <a:rPr lang="es-AR" altLang="es-AR" b="1" dirty="0">
                <a:solidFill>
                  <a:schemeClr val="tx1"/>
                </a:solidFill>
              </a:rPr>
              <a:t>: QUINO_ROUTER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3D6B36-8F9C-82C6-BB8C-E309A6691EB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1513" y="818484"/>
            <a:ext cx="666000" cy="4168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C9920FF-7E69-62F9-5BD8-C9287C0EEB6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09943" y="5820504"/>
            <a:ext cx="540000" cy="26275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150EA6D-758E-7802-E3EB-E58A7C0B225D}"/>
              </a:ext>
            </a:extLst>
          </p:cNvPr>
          <p:cNvSpPr/>
          <p:nvPr/>
        </p:nvSpPr>
        <p:spPr>
          <a:xfrm>
            <a:off x="0" y="0"/>
            <a:ext cx="12192000" cy="489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QUINO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5E52DBC-34CE-5045-1571-7CDD55F6903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1513" y="5343293"/>
            <a:ext cx="432000" cy="35602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D2261AB-DD10-8C03-E827-9651854B5DE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90671" y="5220027"/>
            <a:ext cx="335636" cy="479287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2F539133-D7E8-E74F-DB82-3F42895E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111" y="643711"/>
            <a:ext cx="6050824" cy="2358297"/>
          </a:xfrm>
          <a:prstGeom prst="roundRect">
            <a:avLst>
              <a:gd name="adj" fmla="val 988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altLang="es-AR" sz="1600" b="1" u="sng" dirty="0">
                <a:solidFill>
                  <a:schemeClr val="tx1"/>
                </a:solidFill>
              </a:rPr>
              <a:t>VLAN 10 (Administración):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s-AR" altLang="es-AR" sz="1600" b="1" dirty="0">
                <a:solidFill>
                  <a:schemeClr val="tx1"/>
                </a:solidFill>
              </a:rPr>
              <a:t>Red</a:t>
            </a:r>
            <a:r>
              <a:rPr lang="es-AR" altLang="es-AR" sz="1600" dirty="0">
                <a:solidFill>
                  <a:schemeClr val="tx1"/>
                </a:solidFill>
              </a:rPr>
              <a:t>: 10.0.10.0/24 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s-AR" altLang="es-AR" sz="1600" b="1" dirty="0">
                <a:solidFill>
                  <a:schemeClr val="tx1"/>
                </a:solidFill>
              </a:rPr>
              <a:t>Gateway</a:t>
            </a:r>
            <a:r>
              <a:rPr lang="es-AR" altLang="es-AR" sz="1600" dirty="0">
                <a:solidFill>
                  <a:schemeClr val="tx1"/>
                </a:solidFill>
              </a:rPr>
              <a:t>: </a:t>
            </a:r>
          </a:p>
          <a:p>
            <a:pPr marL="637200" lvl="1" indent="-180000">
              <a:buFont typeface="Arial" panose="020B0604020202020204" pitchFamily="34" charset="0"/>
              <a:buChar char="•"/>
            </a:pPr>
            <a:r>
              <a:rPr lang="es-AR" altLang="es-AR" sz="1600" dirty="0">
                <a:solidFill>
                  <a:schemeClr val="tx1"/>
                </a:solidFill>
              </a:rPr>
              <a:t>10.0.10.254</a:t>
            </a:r>
          </a:p>
          <a:p>
            <a:pPr marL="637200" lvl="1" indent="-180000">
              <a:buFont typeface="Arial" panose="020B0604020202020204" pitchFamily="34" charset="0"/>
              <a:buChar char="•"/>
            </a:pPr>
            <a:r>
              <a:rPr lang="es-AR" altLang="es-AR" sz="1600" dirty="0">
                <a:solidFill>
                  <a:schemeClr val="tx1"/>
                </a:solidFill>
              </a:rPr>
              <a:t>QUINO_ROUTER - FastEthernet0/0.10)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s-AR" altLang="es-AR" sz="1600" b="1" dirty="0" err="1">
                <a:solidFill>
                  <a:schemeClr val="tx1"/>
                </a:solidFill>
              </a:rPr>
              <a:t>IPs</a:t>
            </a:r>
            <a:r>
              <a:rPr lang="es-AR" altLang="es-AR" sz="1600" b="1" dirty="0">
                <a:solidFill>
                  <a:schemeClr val="tx1"/>
                </a:solidFill>
              </a:rPr>
              <a:t> para </a:t>
            </a:r>
            <a:r>
              <a:rPr lang="es-AR" altLang="es-AR" sz="1600" b="1" dirty="0" err="1">
                <a:solidFill>
                  <a:schemeClr val="tx1"/>
                </a:solidFill>
              </a:rPr>
              <a:t>PCs</a:t>
            </a:r>
            <a:r>
              <a:rPr lang="es-AR" altLang="es-AR" sz="1600" dirty="0">
                <a:solidFill>
                  <a:schemeClr val="tx1"/>
                </a:solidFill>
              </a:rPr>
              <a:t>: 10.0.10.1 a 10.0.10.253</a:t>
            </a:r>
            <a:endParaRPr lang="es-AR" altLang="es-AR" sz="1600" u="sng" dirty="0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4D07EC4-1E42-45E0-2DBB-00CC4CC3858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52511" y="768173"/>
            <a:ext cx="879389" cy="42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943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31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Guillermo Dominguez</dc:creator>
  <cp:lastModifiedBy>Guillermo Dominguez</cp:lastModifiedBy>
  <cp:revision>1</cp:revision>
  <dcterms:created xsi:type="dcterms:W3CDTF">2025-06-22T17:58:44Z</dcterms:created>
  <dcterms:modified xsi:type="dcterms:W3CDTF">2025-06-22T18:36:56Z</dcterms:modified>
</cp:coreProperties>
</file>