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666" y="-24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360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76336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3550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174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720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1566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946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91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16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359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423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B660A-B9A3-4591-82F6-296E9888C609}" type="datetimeFigureOut">
              <a:rPr lang="es-AR" smtClean="0"/>
              <a:t>29/5/2025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BFBDC4-0381-40FA-82CD-77A6BAAE7E9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390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DFE833C-805B-EA63-A654-471568AF37E5}"/>
              </a:ext>
            </a:extLst>
          </p:cNvPr>
          <p:cNvSpPr/>
          <p:nvPr/>
        </p:nvSpPr>
        <p:spPr>
          <a:xfrm>
            <a:off x="185399" y="1514435"/>
            <a:ext cx="6521319" cy="3403005"/>
          </a:xfrm>
          <a:prstGeom prst="roundRect">
            <a:avLst>
              <a:gd name="adj" fmla="val 2778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1600" b="1" dirty="0">
                <a:solidFill>
                  <a:schemeClr val="accent6">
                    <a:lumMod val="50000"/>
                  </a:schemeClr>
                </a:solidFill>
              </a:rPr>
              <a:t>Bunker Quino (Central)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6F730AA-67BB-F4FC-7CAA-D9CE11695785}"/>
              </a:ext>
            </a:extLst>
          </p:cNvPr>
          <p:cNvSpPr/>
          <p:nvPr/>
        </p:nvSpPr>
        <p:spPr>
          <a:xfrm>
            <a:off x="3870960" y="5268134"/>
            <a:ext cx="2835759" cy="3205306"/>
          </a:xfrm>
          <a:prstGeom prst="roundRect">
            <a:avLst>
              <a:gd name="adj" fmla="val 516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1200" b="1" dirty="0">
                <a:solidFill>
                  <a:schemeClr val="accent1"/>
                </a:solidFill>
              </a:rPr>
              <a:t>Bunker Fontanarrosa (Remoto 2)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33271B-0959-41D5-3F63-30AEBBA8F0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6039" y="1016103"/>
            <a:ext cx="287603" cy="180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EB13968-F148-CBA9-6953-A7566170BFF3}"/>
              </a:ext>
            </a:extLst>
          </p:cNvPr>
          <p:cNvSpPr/>
          <p:nvPr/>
        </p:nvSpPr>
        <p:spPr>
          <a:xfrm>
            <a:off x="475542" y="983417"/>
            <a:ext cx="72333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>
                <a:solidFill>
                  <a:schemeClr val="tx1"/>
                </a:solidFill>
              </a:rPr>
              <a:t>Router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053B51A-C4E8-95A0-0B69-D9B65177C70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38161" y="1011931"/>
            <a:ext cx="369928" cy="180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6B812AC-A9F0-8B8B-A508-0D8636658A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47718" y="992220"/>
            <a:ext cx="262096" cy="2160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B598402A-4EF9-C733-2EB6-5F0D5AFA7E5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4204" y="989180"/>
            <a:ext cx="151261" cy="2160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0D088404-92DD-2227-DEB7-2BC979750CFF}"/>
              </a:ext>
            </a:extLst>
          </p:cNvPr>
          <p:cNvSpPr/>
          <p:nvPr/>
        </p:nvSpPr>
        <p:spPr>
          <a:xfrm>
            <a:off x="111760" y="686789"/>
            <a:ext cx="2764970" cy="2929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Referencia dispositivos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D993DE05-28D3-81E4-B09C-18637E6BDC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4840" y="4261620"/>
            <a:ext cx="468000" cy="292903"/>
          </a:xfrm>
          <a:prstGeom prst="rect">
            <a:avLst/>
          </a:prstGeom>
        </p:spPr>
      </p:pic>
      <p:pic>
        <p:nvPicPr>
          <p:cNvPr id="67" name="Imagen 66">
            <a:extLst>
              <a:ext uri="{FF2B5EF4-FFF2-40B4-BE49-F238E27FC236}">
                <a16:creationId xmlns:a16="http://schemas.microsoft.com/office/drawing/2014/main" id="{764542D4-3091-DDC7-661B-BC1B4BDC8E9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48840" y="3258333"/>
            <a:ext cx="540000" cy="262755"/>
          </a:xfrm>
          <a:prstGeom prst="rect">
            <a:avLst/>
          </a:prstGeom>
        </p:spPr>
      </p:pic>
      <p:grpSp>
        <p:nvGrpSpPr>
          <p:cNvPr id="80" name="Grupo 79">
            <a:extLst>
              <a:ext uri="{FF2B5EF4-FFF2-40B4-BE49-F238E27FC236}">
                <a16:creationId xmlns:a16="http://schemas.microsoft.com/office/drawing/2014/main" id="{9A28B19C-A788-58BA-42BC-A9EE500C5C3E}"/>
              </a:ext>
            </a:extLst>
          </p:cNvPr>
          <p:cNvGrpSpPr/>
          <p:nvPr/>
        </p:nvGrpSpPr>
        <p:grpSpPr>
          <a:xfrm>
            <a:off x="389677" y="1932809"/>
            <a:ext cx="1926771" cy="1292455"/>
            <a:chOff x="-2079171" y="3738604"/>
            <a:chExt cx="1926771" cy="1292455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82CF0107-6AF0-A805-EB3F-945EA03CC32B}"/>
                </a:ext>
              </a:extLst>
            </p:cNvPr>
            <p:cNvGrpSpPr/>
            <p:nvPr/>
          </p:nvGrpSpPr>
          <p:grpSpPr>
            <a:xfrm>
              <a:off x="-2079171" y="3738604"/>
              <a:ext cx="1926771" cy="1292455"/>
              <a:chOff x="587829" y="1071603"/>
              <a:chExt cx="1926771" cy="1292455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8A4003FE-925E-6DDF-C225-AEFE3AE44C53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7" name="Rectángulo 26">
                <a:extLst>
                  <a:ext uri="{FF2B5EF4-FFF2-40B4-BE49-F238E27FC236}">
                    <a16:creationId xmlns:a16="http://schemas.microsoft.com/office/drawing/2014/main" id="{CE14AED9-16B3-43F6-F3F8-1CFAF849EA43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Investigación</a:t>
                </a:r>
              </a:p>
            </p:txBody>
          </p:sp>
        </p:grpSp>
        <p:pic>
          <p:nvPicPr>
            <p:cNvPr id="28" name="Imagen 27">
              <a:extLst>
                <a:ext uri="{FF2B5EF4-FFF2-40B4-BE49-F238E27FC236}">
                  <a16:creationId xmlns:a16="http://schemas.microsoft.com/office/drawing/2014/main" id="{25667BD6-EE3A-588F-12FF-582F72DE8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921363" y="4142407"/>
              <a:ext cx="540000" cy="262755"/>
            </a:xfrm>
            <a:prstGeom prst="rect">
              <a:avLst/>
            </a:prstGeom>
          </p:spPr>
        </p:pic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190F4C65-FD27-0CBF-0980-06B24670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3818059"/>
              <a:ext cx="432000" cy="356021"/>
            </a:xfrm>
            <a:prstGeom prst="rect">
              <a:avLst/>
            </a:prstGeom>
          </p:spPr>
        </p:pic>
        <p:cxnSp>
          <p:nvCxnSpPr>
            <p:cNvPr id="48" name="Conector: angular 47">
              <a:extLst>
                <a:ext uri="{FF2B5EF4-FFF2-40B4-BE49-F238E27FC236}">
                  <a16:creationId xmlns:a16="http://schemas.microsoft.com/office/drawing/2014/main" id="{390D6637-FB1E-6C3D-8F4E-F6BB6DA4DE33}"/>
                </a:ext>
              </a:extLst>
            </p:cNvPr>
            <p:cNvCxnSpPr>
              <a:cxnSpLocks/>
              <a:stCxn id="29" idx="3"/>
              <a:endCxn id="28" idx="1"/>
            </p:cNvCxnSpPr>
            <p:nvPr/>
          </p:nvCxnSpPr>
          <p:spPr>
            <a:xfrm>
              <a:off x="-1495706" y="3996070"/>
              <a:ext cx="574343" cy="2777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C99066D6-7506-B6E7-62BB-D71D86EBC51A}"/>
                </a:ext>
              </a:extLst>
            </p:cNvPr>
            <p:cNvSpPr/>
            <p:nvPr/>
          </p:nvSpPr>
          <p:spPr>
            <a:xfrm>
              <a:off x="-1982136" y="4213217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x120</a:t>
              </a:r>
            </a:p>
          </p:txBody>
        </p: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DC91B1F3-C791-01C5-0382-B528F83BA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4404734"/>
              <a:ext cx="432000" cy="356021"/>
            </a:xfrm>
            <a:prstGeom prst="rect">
              <a:avLst/>
            </a:prstGeom>
          </p:spPr>
        </p:pic>
        <p:cxnSp>
          <p:nvCxnSpPr>
            <p:cNvPr id="71" name="Conector: angular 70">
              <a:extLst>
                <a:ext uri="{FF2B5EF4-FFF2-40B4-BE49-F238E27FC236}">
                  <a16:creationId xmlns:a16="http://schemas.microsoft.com/office/drawing/2014/main" id="{B5874E66-2159-99CA-83C4-C02BF3868731}"/>
                </a:ext>
              </a:extLst>
            </p:cNvPr>
            <p:cNvCxnSpPr>
              <a:cxnSpLocks/>
              <a:stCxn id="63" idx="3"/>
              <a:endCxn id="28" idx="1"/>
            </p:cNvCxnSpPr>
            <p:nvPr/>
          </p:nvCxnSpPr>
          <p:spPr>
            <a:xfrm flipV="1">
              <a:off x="-1495706" y="4273785"/>
              <a:ext cx="574343" cy="3089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3A50CCB9-74D5-5D78-D071-9D8F810C6A06}"/>
              </a:ext>
            </a:extLst>
          </p:cNvPr>
          <p:cNvCxnSpPr>
            <a:cxnSpLocks/>
            <a:stCxn id="28" idx="3"/>
            <a:endCxn id="67" idx="0"/>
          </p:cNvCxnSpPr>
          <p:nvPr/>
        </p:nvCxnSpPr>
        <p:spPr>
          <a:xfrm>
            <a:off x="2087485" y="2467990"/>
            <a:ext cx="1331355" cy="790343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upo 96">
            <a:extLst>
              <a:ext uri="{FF2B5EF4-FFF2-40B4-BE49-F238E27FC236}">
                <a16:creationId xmlns:a16="http://schemas.microsoft.com/office/drawing/2014/main" id="{44B598DA-555A-2B92-12DB-F611F70C5ABB}"/>
              </a:ext>
            </a:extLst>
          </p:cNvPr>
          <p:cNvGrpSpPr/>
          <p:nvPr/>
        </p:nvGrpSpPr>
        <p:grpSpPr>
          <a:xfrm>
            <a:off x="389676" y="3336201"/>
            <a:ext cx="1926771" cy="1292455"/>
            <a:chOff x="-2079171" y="3738604"/>
            <a:chExt cx="1926771" cy="1292455"/>
          </a:xfrm>
        </p:grpSpPr>
        <p:grpSp>
          <p:nvGrpSpPr>
            <p:cNvPr id="98" name="Grupo 97">
              <a:extLst>
                <a:ext uri="{FF2B5EF4-FFF2-40B4-BE49-F238E27FC236}">
                  <a16:creationId xmlns:a16="http://schemas.microsoft.com/office/drawing/2014/main" id="{0D7EDFB6-1370-86E4-6439-C5F5525C5807}"/>
                </a:ext>
              </a:extLst>
            </p:cNvPr>
            <p:cNvGrpSpPr/>
            <p:nvPr/>
          </p:nvGrpSpPr>
          <p:grpSpPr>
            <a:xfrm>
              <a:off x="-2079171" y="3738604"/>
              <a:ext cx="1926771" cy="1292455"/>
              <a:chOff x="587829" y="1071603"/>
              <a:chExt cx="1926771" cy="1292455"/>
            </a:xfrm>
          </p:grpSpPr>
          <p:sp>
            <p:nvSpPr>
              <p:cNvPr id="105" name="Rectángulo: esquinas redondeadas 104">
                <a:extLst>
                  <a:ext uri="{FF2B5EF4-FFF2-40B4-BE49-F238E27FC236}">
                    <a16:creationId xmlns:a16="http://schemas.microsoft.com/office/drawing/2014/main" id="{75A3680D-C349-AEBA-F0AD-80CB619C1E73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06" name="Rectángulo 105">
                <a:extLst>
                  <a:ext uri="{FF2B5EF4-FFF2-40B4-BE49-F238E27FC236}">
                    <a16:creationId xmlns:a16="http://schemas.microsoft.com/office/drawing/2014/main" id="{5EA88288-27E5-F785-AE93-FBD9FF0CD32C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Logística</a:t>
                </a:r>
              </a:p>
            </p:txBody>
          </p:sp>
        </p:grpSp>
        <p:pic>
          <p:nvPicPr>
            <p:cNvPr id="99" name="Imagen 98">
              <a:extLst>
                <a:ext uri="{FF2B5EF4-FFF2-40B4-BE49-F238E27FC236}">
                  <a16:creationId xmlns:a16="http://schemas.microsoft.com/office/drawing/2014/main" id="{A31AAD8A-5F6C-BD67-B327-25F79DAEE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921363" y="4142407"/>
              <a:ext cx="540000" cy="262755"/>
            </a:xfrm>
            <a:prstGeom prst="rect">
              <a:avLst/>
            </a:prstGeom>
          </p:spPr>
        </p:pic>
        <p:pic>
          <p:nvPicPr>
            <p:cNvPr id="100" name="Imagen 99">
              <a:extLst>
                <a:ext uri="{FF2B5EF4-FFF2-40B4-BE49-F238E27FC236}">
                  <a16:creationId xmlns:a16="http://schemas.microsoft.com/office/drawing/2014/main" id="{43D889B8-8142-1ED9-5843-1BD93FB4C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3818059"/>
              <a:ext cx="432000" cy="356021"/>
            </a:xfrm>
            <a:prstGeom prst="rect">
              <a:avLst/>
            </a:prstGeom>
          </p:spPr>
        </p:pic>
        <p:cxnSp>
          <p:nvCxnSpPr>
            <p:cNvPr id="101" name="Conector: angular 100">
              <a:extLst>
                <a:ext uri="{FF2B5EF4-FFF2-40B4-BE49-F238E27FC236}">
                  <a16:creationId xmlns:a16="http://schemas.microsoft.com/office/drawing/2014/main" id="{6746E100-A2A7-3448-AF71-3E6F8BBB049A}"/>
                </a:ext>
              </a:extLst>
            </p:cNvPr>
            <p:cNvCxnSpPr>
              <a:cxnSpLocks/>
              <a:stCxn id="100" idx="3"/>
              <a:endCxn id="99" idx="1"/>
            </p:cNvCxnSpPr>
            <p:nvPr/>
          </p:nvCxnSpPr>
          <p:spPr>
            <a:xfrm>
              <a:off x="-1495706" y="3996070"/>
              <a:ext cx="574343" cy="2777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Rectángulo 101">
              <a:extLst>
                <a:ext uri="{FF2B5EF4-FFF2-40B4-BE49-F238E27FC236}">
                  <a16:creationId xmlns:a16="http://schemas.microsoft.com/office/drawing/2014/main" id="{3A5FF6CD-BD10-28C1-9862-DC23A2F33D47}"/>
                </a:ext>
              </a:extLst>
            </p:cNvPr>
            <p:cNvSpPr/>
            <p:nvPr/>
          </p:nvSpPr>
          <p:spPr>
            <a:xfrm>
              <a:off x="-1982136" y="4213217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X80</a:t>
              </a:r>
            </a:p>
          </p:txBody>
        </p:sp>
        <p:pic>
          <p:nvPicPr>
            <p:cNvPr id="103" name="Imagen 102">
              <a:extLst>
                <a:ext uri="{FF2B5EF4-FFF2-40B4-BE49-F238E27FC236}">
                  <a16:creationId xmlns:a16="http://schemas.microsoft.com/office/drawing/2014/main" id="{30AD6905-3E60-CEB5-851D-4AAF00EF5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4404734"/>
              <a:ext cx="432000" cy="356021"/>
            </a:xfrm>
            <a:prstGeom prst="rect">
              <a:avLst/>
            </a:prstGeom>
          </p:spPr>
        </p:pic>
        <p:cxnSp>
          <p:nvCxnSpPr>
            <p:cNvPr id="104" name="Conector: angular 103">
              <a:extLst>
                <a:ext uri="{FF2B5EF4-FFF2-40B4-BE49-F238E27FC236}">
                  <a16:creationId xmlns:a16="http://schemas.microsoft.com/office/drawing/2014/main" id="{CBA1534D-43F2-7950-22B1-87BA68B47FFA}"/>
                </a:ext>
              </a:extLst>
            </p:cNvPr>
            <p:cNvCxnSpPr>
              <a:cxnSpLocks/>
              <a:stCxn id="103" idx="3"/>
              <a:endCxn id="99" idx="1"/>
            </p:cNvCxnSpPr>
            <p:nvPr/>
          </p:nvCxnSpPr>
          <p:spPr>
            <a:xfrm flipV="1">
              <a:off x="-1495706" y="4273785"/>
              <a:ext cx="574343" cy="3089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Conector: angular 106">
            <a:extLst>
              <a:ext uri="{FF2B5EF4-FFF2-40B4-BE49-F238E27FC236}">
                <a16:creationId xmlns:a16="http://schemas.microsoft.com/office/drawing/2014/main" id="{0B6EB8BE-8B31-D928-CF9B-7DC827523365}"/>
              </a:ext>
            </a:extLst>
          </p:cNvPr>
          <p:cNvCxnSpPr>
            <a:cxnSpLocks/>
            <a:stCxn id="99" idx="3"/>
            <a:endCxn id="67" idx="1"/>
          </p:cNvCxnSpPr>
          <p:nvPr/>
        </p:nvCxnSpPr>
        <p:spPr>
          <a:xfrm flipV="1">
            <a:off x="2087484" y="3389711"/>
            <a:ext cx="1061356" cy="481671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upo 183">
            <a:extLst>
              <a:ext uri="{FF2B5EF4-FFF2-40B4-BE49-F238E27FC236}">
                <a16:creationId xmlns:a16="http://schemas.microsoft.com/office/drawing/2014/main" id="{0FB116DF-00EC-A1C4-C130-A9A96E2CA224}"/>
              </a:ext>
            </a:extLst>
          </p:cNvPr>
          <p:cNvGrpSpPr/>
          <p:nvPr/>
        </p:nvGrpSpPr>
        <p:grpSpPr>
          <a:xfrm>
            <a:off x="4596840" y="3336201"/>
            <a:ext cx="1926771" cy="1292455"/>
            <a:chOff x="3285465" y="3345943"/>
            <a:chExt cx="1926771" cy="1292455"/>
          </a:xfrm>
        </p:grpSpPr>
        <p:grpSp>
          <p:nvGrpSpPr>
            <p:cNvPr id="119" name="Grupo 118">
              <a:extLst>
                <a:ext uri="{FF2B5EF4-FFF2-40B4-BE49-F238E27FC236}">
                  <a16:creationId xmlns:a16="http://schemas.microsoft.com/office/drawing/2014/main" id="{7A6B818F-DA9C-8CB2-373B-DEBBC620AF17}"/>
                </a:ext>
              </a:extLst>
            </p:cNvPr>
            <p:cNvGrpSpPr/>
            <p:nvPr/>
          </p:nvGrpSpPr>
          <p:grpSpPr>
            <a:xfrm>
              <a:off x="3285465" y="3345943"/>
              <a:ext cx="1926771" cy="1292455"/>
              <a:chOff x="587829" y="1071603"/>
              <a:chExt cx="1926771" cy="1292455"/>
            </a:xfrm>
          </p:grpSpPr>
          <p:sp>
            <p:nvSpPr>
              <p:cNvPr id="126" name="Rectángulo: esquinas redondeadas 125">
                <a:extLst>
                  <a:ext uri="{FF2B5EF4-FFF2-40B4-BE49-F238E27FC236}">
                    <a16:creationId xmlns:a16="http://schemas.microsoft.com/office/drawing/2014/main" id="{5142E364-C91F-85DF-F911-13C621B849B9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27" name="Rectángulo 126">
                <a:extLst>
                  <a:ext uri="{FF2B5EF4-FFF2-40B4-BE49-F238E27FC236}">
                    <a16:creationId xmlns:a16="http://schemas.microsoft.com/office/drawing/2014/main" id="{DF236BB0-6A15-97A4-3DE1-E57F7110CD55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Administración</a:t>
                </a:r>
              </a:p>
            </p:txBody>
          </p:sp>
        </p:grpSp>
        <p:pic>
          <p:nvPicPr>
            <p:cNvPr id="120" name="Imagen 119">
              <a:extLst>
                <a:ext uri="{FF2B5EF4-FFF2-40B4-BE49-F238E27FC236}">
                  <a16:creationId xmlns:a16="http://schemas.microsoft.com/office/drawing/2014/main" id="{B369ACDC-A865-2E34-AC7D-44214ADB1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4201" y="3750147"/>
              <a:ext cx="540000" cy="262755"/>
            </a:xfrm>
            <a:prstGeom prst="rect">
              <a:avLst/>
            </a:prstGeom>
          </p:spPr>
        </p:pic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B4F82F95-5D3F-A11D-D9A0-2AA4EB684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970" y="3425398"/>
              <a:ext cx="432000" cy="356021"/>
            </a:xfrm>
            <a:prstGeom prst="rect">
              <a:avLst/>
            </a:prstGeom>
          </p:spPr>
        </p:pic>
        <p:cxnSp>
          <p:nvCxnSpPr>
            <p:cNvPr id="122" name="Conector: angular 121">
              <a:extLst>
                <a:ext uri="{FF2B5EF4-FFF2-40B4-BE49-F238E27FC236}">
                  <a16:creationId xmlns:a16="http://schemas.microsoft.com/office/drawing/2014/main" id="{CFCCFA08-32F2-1CF0-DD7F-9AC0892025A8}"/>
                </a:ext>
              </a:extLst>
            </p:cNvPr>
            <p:cNvCxnSpPr>
              <a:cxnSpLocks/>
              <a:stCxn id="121" idx="1"/>
              <a:endCxn id="120" idx="3"/>
            </p:cNvCxnSpPr>
            <p:nvPr/>
          </p:nvCxnSpPr>
          <p:spPr>
            <a:xfrm rot="10800000" flipV="1">
              <a:off x="4094202" y="3603409"/>
              <a:ext cx="551769" cy="278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ángulo 122">
              <a:extLst>
                <a:ext uri="{FF2B5EF4-FFF2-40B4-BE49-F238E27FC236}">
                  <a16:creationId xmlns:a16="http://schemas.microsoft.com/office/drawing/2014/main" id="{B653EEE7-44DD-1EB0-4FF6-EE447EBE76D6}"/>
                </a:ext>
              </a:extLst>
            </p:cNvPr>
            <p:cNvSpPr/>
            <p:nvPr/>
          </p:nvSpPr>
          <p:spPr>
            <a:xfrm>
              <a:off x="4591540" y="3820556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x50</a:t>
              </a:r>
            </a:p>
          </p:txBody>
        </p:sp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2F04460A-41E6-CEB4-7F5C-0B6AEB314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970" y="4012073"/>
              <a:ext cx="432000" cy="356021"/>
            </a:xfrm>
            <a:prstGeom prst="rect">
              <a:avLst/>
            </a:prstGeom>
          </p:spPr>
        </p:pic>
        <p:cxnSp>
          <p:nvCxnSpPr>
            <p:cNvPr id="125" name="Conector: angular 124">
              <a:extLst>
                <a:ext uri="{FF2B5EF4-FFF2-40B4-BE49-F238E27FC236}">
                  <a16:creationId xmlns:a16="http://schemas.microsoft.com/office/drawing/2014/main" id="{0FCA556D-6A3E-2BAE-302D-03EAE1106575}"/>
                </a:ext>
              </a:extLst>
            </p:cNvPr>
            <p:cNvCxnSpPr>
              <a:cxnSpLocks/>
              <a:stCxn id="124" idx="1"/>
              <a:endCxn id="120" idx="3"/>
            </p:cNvCxnSpPr>
            <p:nvPr/>
          </p:nvCxnSpPr>
          <p:spPr>
            <a:xfrm rot="10800000">
              <a:off x="4094202" y="3881526"/>
              <a:ext cx="551769" cy="3085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Conector: angular 127">
            <a:extLst>
              <a:ext uri="{FF2B5EF4-FFF2-40B4-BE49-F238E27FC236}">
                <a16:creationId xmlns:a16="http://schemas.microsoft.com/office/drawing/2014/main" id="{3CA28353-75AE-7AF5-468F-E6CA29C3B69E}"/>
              </a:ext>
            </a:extLst>
          </p:cNvPr>
          <p:cNvCxnSpPr>
            <a:cxnSpLocks/>
            <a:stCxn id="120" idx="1"/>
            <a:endCxn id="67" idx="3"/>
          </p:cNvCxnSpPr>
          <p:nvPr/>
        </p:nvCxnSpPr>
        <p:spPr>
          <a:xfrm rot="10800000">
            <a:off x="3688840" y="3389711"/>
            <a:ext cx="1176736" cy="482072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ángulo 135">
            <a:extLst>
              <a:ext uri="{FF2B5EF4-FFF2-40B4-BE49-F238E27FC236}">
                <a16:creationId xmlns:a16="http://schemas.microsoft.com/office/drawing/2014/main" id="{F7AF8920-18A8-BFD7-D78D-DBDF3FB227FA}"/>
              </a:ext>
            </a:extLst>
          </p:cNvPr>
          <p:cNvSpPr/>
          <p:nvPr/>
        </p:nvSpPr>
        <p:spPr>
          <a:xfrm>
            <a:off x="0" y="60960"/>
            <a:ext cx="6858000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2000" b="1" dirty="0">
                <a:solidFill>
                  <a:schemeClr val="accent1"/>
                </a:solidFill>
              </a:rPr>
              <a:t>Diagrama de red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:a16="http://schemas.microsoft.com/office/drawing/2014/main" id="{53C09E5B-2C87-80D8-B817-9E20A4D492FB}"/>
              </a:ext>
            </a:extLst>
          </p:cNvPr>
          <p:cNvSpPr/>
          <p:nvPr/>
        </p:nvSpPr>
        <p:spPr>
          <a:xfrm>
            <a:off x="1577609" y="979692"/>
            <a:ext cx="72333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>
                <a:solidFill>
                  <a:schemeClr val="tx1"/>
                </a:solidFill>
              </a:rPr>
              <a:t>VLAN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:a16="http://schemas.microsoft.com/office/drawing/2014/main" id="{134979AB-1031-0FE8-10B6-AF8E6D5C2458}"/>
              </a:ext>
            </a:extLst>
          </p:cNvPr>
          <p:cNvSpPr/>
          <p:nvPr/>
        </p:nvSpPr>
        <p:spPr>
          <a:xfrm>
            <a:off x="2479847" y="979692"/>
            <a:ext cx="594091" cy="2790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>
                <a:solidFill>
                  <a:schemeClr val="tx1"/>
                </a:solidFill>
              </a:rPr>
              <a:t>Host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740E28AA-F027-769F-06DC-E7CADDE3C98E}"/>
              </a:ext>
            </a:extLst>
          </p:cNvPr>
          <p:cNvSpPr/>
          <p:nvPr/>
        </p:nvSpPr>
        <p:spPr>
          <a:xfrm>
            <a:off x="3285465" y="979692"/>
            <a:ext cx="723338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100" dirty="0">
                <a:solidFill>
                  <a:schemeClr val="tx1"/>
                </a:solidFill>
              </a:rPr>
              <a:t>Server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BDCE3348-3949-5D5C-08F4-BF5173966EEB}"/>
              </a:ext>
            </a:extLst>
          </p:cNvPr>
          <p:cNvSpPr/>
          <p:nvPr/>
        </p:nvSpPr>
        <p:spPr>
          <a:xfrm>
            <a:off x="5440680" y="60960"/>
            <a:ext cx="1417320" cy="4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A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TP Final Redes</a:t>
            </a:r>
          </a:p>
          <a:p>
            <a:r>
              <a:rPr lang="es-AR" sz="11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UNGS - SOR</a:t>
            </a:r>
          </a:p>
        </p:txBody>
      </p:sp>
      <p:grpSp>
        <p:nvGrpSpPr>
          <p:cNvPr id="143" name="Grupo 142">
            <a:extLst>
              <a:ext uri="{FF2B5EF4-FFF2-40B4-BE49-F238E27FC236}">
                <a16:creationId xmlns:a16="http://schemas.microsoft.com/office/drawing/2014/main" id="{20148A3E-4425-C073-2597-4851D15626BE}"/>
              </a:ext>
            </a:extLst>
          </p:cNvPr>
          <p:cNvGrpSpPr/>
          <p:nvPr/>
        </p:nvGrpSpPr>
        <p:grpSpPr>
          <a:xfrm>
            <a:off x="4596840" y="1932809"/>
            <a:ext cx="1926771" cy="1292455"/>
            <a:chOff x="587829" y="1071603"/>
            <a:chExt cx="1926771" cy="1292455"/>
          </a:xfrm>
        </p:grpSpPr>
        <p:sp>
          <p:nvSpPr>
            <p:cNvPr id="150" name="Rectángulo: esquinas redondeadas 149">
              <a:extLst>
                <a:ext uri="{FF2B5EF4-FFF2-40B4-BE49-F238E27FC236}">
                  <a16:creationId xmlns:a16="http://schemas.microsoft.com/office/drawing/2014/main" id="{7970DDD1-6628-FD10-1058-9DD80A4720BC}"/>
                </a:ext>
              </a:extLst>
            </p:cNvPr>
            <p:cNvSpPr/>
            <p:nvPr/>
          </p:nvSpPr>
          <p:spPr>
            <a:xfrm>
              <a:off x="587829" y="1071603"/>
              <a:ext cx="1926771" cy="126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sp>
          <p:nvSpPr>
            <p:cNvPr id="151" name="Rectángulo 150">
              <a:extLst>
                <a:ext uri="{FF2B5EF4-FFF2-40B4-BE49-F238E27FC236}">
                  <a16:creationId xmlns:a16="http://schemas.microsoft.com/office/drawing/2014/main" id="{9BE0A16C-A2B6-1F58-8931-EB4B1AC7FDF2}"/>
                </a:ext>
              </a:extLst>
            </p:cNvPr>
            <p:cNvSpPr/>
            <p:nvPr/>
          </p:nvSpPr>
          <p:spPr>
            <a:xfrm>
              <a:off x="587829" y="2176799"/>
              <a:ext cx="1926771" cy="187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AR" sz="11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Servidores</a:t>
              </a:r>
            </a:p>
          </p:txBody>
        </p:sp>
      </p:grpSp>
      <p:pic>
        <p:nvPicPr>
          <p:cNvPr id="185" name="Imagen 184">
            <a:extLst>
              <a:ext uri="{FF2B5EF4-FFF2-40B4-BE49-F238E27FC236}">
                <a16:creationId xmlns:a16="http://schemas.microsoft.com/office/drawing/2014/main" id="{BFFD4478-AFAE-187F-C73A-24F537E8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5576" y="2338161"/>
            <a:ext cx="540000" cy="262755"/>
          </a:xfrm>
          <a:prstGeom prst="rect">
            <a:avLst/>
          </a:prstGeom>
        </p:spPr>
      </p:pic>
      <p:pic>
        <p:nvPicPr>
          <p:cNvPr id="186" name="Imagen 185">
            <a:extLst>
              <a:ext uri="{FF2B5EF4-FFF2-40B4-BE49-F238E27FC236}">
                <a16:creationId xmlns:a16="http://schemas.microsoft.com/office/drawing/2014/main" id="{B69DDE68-153A-E250-393F-07E4975A129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09425" y="2327032"/>
            <a:ext cx="335636" cy="479287"/>
          </a:xfrm>
          <a:prstGeom prst="rect">
            <a:avLst/>
          </a:prstGeom>
        </p:spPr>
      </p:pic>
      <p:sp>
        <p:nvSpPr>
          <p:cNvPr id="187" name="Rectángulo 186">
            <a:extLst>
              <a:ext uri="{FF2B5EF4-FFF2-40B4-BE49-F238E27FC236}">
                <a16:creationId xmlns:a16="http://schemas.microsoft.com/office/drawing/2014/main" id="{16BC3BC7-CEF0-3715-0C24-F517D035280B}"/>
              </a:ext>
            </a:extLst>
          </p:cNvPr>
          <p:cNvSpPr/>
          <p:nvPr/>
        </p:nvSpPr>
        <p:spPr>
          <a:xfrm>
            <a:off x="5340075" y="2797855"/>
            <a:ext cx="674336" cy="178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Datos</a:t>
            </a:r>
          </a:p>
        </p:txBody>
      </p:sp>
      <p:cxnSp>
        <p:nvCxnSpPr>
          <p:cNvPr id="188" name="Conector: angular 187">
            <a:extLst>
              <a:ext uri="{FF2B5EF4-FFF2-40B4-BE49-F238E27FC236}">
                <a16:creationId xmlns:a16="http://schemas.microsoft.com/office/drawing/2014/main" id="{560A46CC-CEBD-2BBD-CE46-D4ED786CBF5D}"/>
              </a:ext>
            </a:extLst>
          </p:cNvPr>
          <p:cNvCxnSpPr>
            <a:cxnSpLocks/>
            <a:stCxn id="185" idx="1"/>
            <a:endCxn id="67" idx="0"/>
          </p:cNvCxnSpPr>
          <p:nvPr/>
        </p:nvCxnSpPr>
        <p:spPr>
          <a:xfrm rot="10800000" flipV="1">
            <a:off x="3418840" y="2469539"/>
            <a:ext cx="1446736" cy="788794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ector: angular 190">
            <a:extLst>
              <a:ext uri="{FF2B5EF4-FFF2-40B4-BE49-F238E27FC236}">
                <a16:creationId xmlns:a16="http://schemas.microsoft.com/office/drawing/2014/main" id="{C9333FFA-01FD-EF5A-31DD-238EB26BFF60}"/>
              </a:ext>
            </a:extLst>
          </p:cNvPr>
          <p:cNvCxnSpPr>
            <a:cxnSpLocks/>
            <a:stCxn id="186" idx="0"/>
            <a:endCxn id="185" idx="0"/>
          </p:cNvCxnSpPr>
          <p:nvPr/>
        </p:nvCxnSpPr>
        <p:spPr>
          <a:xfrm rot="16200000" flipH="1" flipV="1">
            <a:off x="5400845" y="2061762"/>
            <a:ext cx="11129" cy="541667"/>
          </a:xfrm>
          <a:prstGeom prst="bentConnector3">
            <a:avLst>
              <a:gd name="adj1" fmla="val -2054093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7" name="Imagen 196">
            <a:extLst>
              <a:ext uri="{FF2B5EF4-FFF2-40B4-BE49-F238E27FC236}">
                <a16:creationId xmlns:a16="http://schemas.microsoft.com/office/drawing/2014/main" id="{6FE0DEAC-577C-CC1A-32E6-FA85E7EE060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67003" y="2326452"/>
            <a:ext cx="335636" cy="479287"/>
          </a:xfrm>
          <a:prstGeom prst="rect">
            <a:avLst/>
          </a:prstGeom>
        </p:spPr>
      </p:pic>
      <p:sp>
        <p:nvSpPr>
          <p:cNvPr id="198" name="Rectángulo 197">
            <a:extLst>
              <a:ext uri="{FF2B5EF4-FFF2-40B4-BE49-F238E27FC236}">
                <a16:creationId xmlns:a16="http://schemas.microsoft.com/office/drawing/2014/main" id="{CF9B69C9-1888-7E0D-B87C-C100916BD8D7}"/>
              </a:ext>
            </a:extLst>
          </p:cNvPr>
          <p:cNvSpPr/>
          <p:nvPr/>
        </p:nvSpPr>
        <p:spPr>
          <a:xfrm>
            <a:off x="5887492" y="2817595"/>
            <a:ext cx="674337" cy="139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Comun.</a:t>
            </a:r>
          </a:p>
        </p:txBody>
      </p:sp>
      <p:cxnSp>
        <p:nvCxnSpPr>
          <p:cNvPr id="199" name="Conector: angular 198">
            <a:extLst>
              <a:ext uri="{FF2B5EF4-FFF2-40B4-BE49-F238E27FC236}">
                <a16:creationId xmlns:a16="http://schemas.microsoft.com/office/drawing/2014/main" id="{5479DD99-E545-4851-916B-72C86897A166}"/>
              </a:ext>
            </a:extLst>
          </p:cNvPr>
          <p:cNvCxnSpPr>
            <a:cxnSpLocks/>
            <a:stCxn id="197" idx="0"/>
            <a:endCxn id="185" idx="0"/>
          </p:cNvCxnSpPr>
          <p:nvPr/>
        </p:nvCxnSpPr>
        <p:spPr>
          <a:xfrm rot="16200000" flipH="1" flipV="1">
            <a:off x="5679344" y="1782683"/>
            <a:ext cx="11709" cy="1099245"/>
          </a:xfrm>
          <a:prstGeom prst="bentConnector3">
            <a:avLst>
              <a:gd name="adj1" fmla="val -1952344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Rectángulo: esquinas redondeadas 214">
            <a:extLst>
              <a:ext uri="{FF2B5EF4-FFF2-40B4-BE49-F238E27FC236}">
                <a16:creationId xmlns:a16="http://schemas.microsoft.com/office/drawing/2014/main" id="{75D47FD4-328F-6B9D-F24B-751D441D6958}"/>
              </a:ext>
            </a:extLst>
          </p:cNvPr>
          <p:cNvSpPr/>
          <p:nvPr/>
        </p:nvSpPr>
        <p:spPr>
          <a:xfrm>
            <a:off x="185399" y="5267732"/>
            <a:ext cx="2835759" cy="3205305"/>
          </a:xfrm>
          <a:prstGeom prst="roundRect">
            <a:avLst>
              <a:gd name="adj" fmla="val 5168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1200" b="1" dirty="0">
                <a:solidFill>
                  <a:schemeClr val="accent1"/>
                </a:solidFill>
              </a:rPr>
              <a:t>Bunker Quintero (Remoto 1)</a:t>
            </a:r>
          </a:p>
        </p:txBody>
      </p:sp>
      <p:cxnSp>
        <p:nvCxnSpPr>
          <p:cNvPr id="217" name="Conector recto de flecha 216">
            <a:extLst>
              <a:ext uri="{FF2B5EF4-FFF2-40B4-BE49-F238E27FC236}">
                <a16:creationId xmlns:a16="http://schemas.microsoft.com/office/drawing/2014/main" id="{7AC23D30-0549-4020-CE83-6E4F651D7C30}"/>
              </a:ext>
            </a:extLst>
          </p:cNvPr>
          <p:cNvCxnSpPr>
            <a:cxnSpLocks/>
            <a:stCxn id="25" idx="0"/>
            <a:endCxn id="67" idx="2"/>
          </p:cNvCxnSpPr>
          <p:nvPr/>
        </p:nvCxnSpPr>
        <p:spPr>
          <a:xfrm flipV="1">
            <a:off x="3418840" y="3521088"/>
            <a:ext cx="0" cy="7405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9" name="Grupo 218">
            <a:extLst>
              <a:ext uri="{FF2B5EF4-FFF2-40B4-BE49-F238E27FC236}">
                <a16:creationId xmlns:a16="http://schemas.microsoft.com/office/drawing/2014/main" id="{2A3D200A-A4B7-096C-C7D6-B12EF9E8D84F}"/>
              </a:ext>
            </a:extLst>
          </p:cNvPr>
          <p:cNvGrpSpPr/>
          <p:nvPr/>
        </p:nvGrpSpPr>
        <p:grpSpPr>
          <a:xfrm>
            <a:off x="4657799" y="5654924"/>
            <a:ext cx="1926771" cy="1292455"/>
            <a:chOff x="3285465" y="3345943"/>
            <a:chExt cx="1926771" cy="1292455"/>
          </a:xfrm>
        </p:grpSpPr>
        <p:grpSp>
          <p:nvGrpSpPr>
            <p:cNvPr id="220" name="Grupo 219">
              <a:extLst>
                <a:ext uri="{FF2B5EF4-FFF2-40B4-BE49-F238E27FC236}">
                  <a16:creationId xmlns:a16="http://schemas.microsoft.com/office/drawing/2014/main" id="{8C95065F-05E0-E93B-1F04-4FF94CBBC2D6}"/>
                </a:ext>
              </a:extLst>
            </p:cNvPr>
            <p:cNvGrpSpPr/>
            <p:nvPr/>
          </p:nvGrpSpPr>
          <p:grpSpPr>
            <a:xfrm>
              <a:off x="3285465" y="3345943"/>
              <a:ext cx="1926771" cy="1292455"/>
              <a:chOff x="587829" y="1071603"/>
              <a:chExt cx="1926771" cy="1292455"/>
            </a:xfrm>
          </p:grpSpPr>
          <p:sp>
            <p:nvSpPr>
              <p:cNvPr id="227" name="Rectángulo: esquinas redondeadas 226">
                <a:extLst>
                  <a:ext uri="{FF2B5EF4-FFF2-40B4-BE49-F238E27FC236}">
                    <a16:creationId xmlns:a16="http://schemas.microsoft.com/office/drawing/2014/main" id="{47BD0FD2-A8C6-A2C1-77A2-B6FE7147CE90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28" name="Rectángulo 227">
                <a:extLst>
                  <a:ext uri="{FF2B5EF4-FFF2-40B4-BE49-F238E27FC236}">
                    <a16:creationId xmlns:a16="http://schemas.microsoft.com/office/drawing/2014/main" id="{EFB9CC88-2E7B-8C60-FB27-7C2BE13C07B0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Medicina</a:t>
                </a:r>
              </a:p>
            </p:txBody>
          </p:sp>
        </p:grpSp>
        <p:pic>
          <p:nvPicPr>
            <p:cNvPr id="221" name="Imagen 220">
              <a:extLst>
                <a:ext uri="{FF2B5EF4-FFF2-40B4-BE49-F238E27FC236}">
                  <a16:creationId xmlns:a16="http://schemas.microsoft.com/office/drawing/2014/main" id="{C04A901E-D171-FFC3-65E4-D510C71DF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4201" y="3750147"/>
              <a:ext cx="540000" cy="262755"/>
            </a:xfrm>
            <a:prstGeom prst="rect">
              <a:avLst/>
            </a:prstGeom>
          </p:spPr>
        </p:pic>
        <p:pic>
          <p:nvPicPr>
            <p:cNvPr id="222" name="Imagen 221">
              <a:extLst>
                <a:ext uri="{FF2B5EF4-FFF2-40B4-BE49-F238E27FC236}">
                  <a16:creationId xmlns:a16="http://schemas.microsoft.com/office/drawing/2014/main" id="{27CA0A11-0F09-7522-1314-3FF03D7FC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970" y="3425398"/>
              <a:ext cx="432000" cy="356021"/>
            </a:xfrm>
            <a:prstGeom prst="rect">
              <a:avLst/>
            </a:prstGeom>
          </p:spPr>
        </p:pic>
        <p:cxnSp>
          <p:nvCxnSpPr>
            <p:cNvPr id="223" name="Conector: angular 222">
              <a:extLst>
                <a:ext uri="{FF2B5EF4-FFF2-40B4-BE49-F238E27FC236}">
                  <a16:creationId xmlns:a16="http://schemas.microsoft.com/office/drawing/2014/main" id="{D0917270-DD6A-0DF5-174D-52A2BC991615}"/>
                </a:ext>
              </a:extLst>
            </p:cNvPr>
            <p:cNvCxnSpPr>
              <a:cxnSpLocks/>
              <a:stCxn id="222" idx="1"/>
              <a:endCxn id="221" idx="3"/>
            </p:cNvCxnSpPr>
            <p:nvPr/>
          </p:nvCxnSpPr>
          <p:spPr>
            <a:xfrm rot="10800000" flipV="1">
              <a:off x="4094202" y="3603409"/>
              <a:ext cx="551769" cy="278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ectángulo 223">
              <a:extLst>
                <a:ext uri="{FF2B5EF4-FFF2-40B4-BE49-F238E27FC236}">
                  <a16:creationId xmlns:a16="http://schemas.microsoft.com/office/drawing/2014/main" id="{2D81BD82-2EFE-1425-6C01-E7EBCA288552}"/>
                </a:ext>
              </a:extLst>
            </p:cNvPr>
            <p:cNvSpPr/>
            <p:nvPr/>
          </p:nvSpPr>
          <p:spPr>
            <a:xfrm>
              <a:off x="4591540" y="3820556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x70</a:t>
              </a:r>
            </a:p>
          </p:txBody>
        </p:sp>
        <p:pic>
          <p:nvPicPr>
            <p:cNvPr id="225" name="Imagen 224">
              <a:extLst>
                <a:ext uri="{FF2B5EF4-FFF2-40B4-BE49-F238E27FC236}">
                  <a16:creationId xmlns:a16="http://schemas.microsoft.com/office/drawing/2014/main" id="{6A2FA359-F580-0423-287F-6B9D1B7E4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970" y="4012073"/>
              <a:ext cx="432000" cy="356021"/>
            </a:xfrm>
            <a:prstGeom prst="rect">
              <a:avLst/>
            </a:prstGeom>
          </p:spPr>
        </p:pic>
        <p:cxnSp>
          <p:nvCxnSpPr>
            <p:cNvPr id="226" name="Conector: angular 225">
              <a:extLst>
                <a:ext uri="{FF2B5EF4-FFF2-40B4-BE49-F238E27FC236}">
                  <a16:creationId xmlns:a16="http://schemas.microsoft.com/office/drawing/2014/main" id="{B980FE0C-6890-3BB4-2D26-F2BE25EFDF08}"/>
                </a:ext>
              </a:extLst>
            </p:cNvPr>
            <p:cNvCxnSpPr>
              <a:cxnSpLocks/>
              <a:stCxn id="225" idx="1"/>
              <a:endCxn id="221" idx="3"/>
            </p:cNvCxnSpPr>
            <p:nvPr/>
          </p:nvCxnSpPr>
          <p:spPr>
            <a:xfrm rot="10800000">
              <a:off x="4094202" y="3881526"/>
              <a:ext cx="551769" cy="3085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upo 228">
            <a:extLst>
              <a:ext uri="{FF2B5EF4-FFF2-40B4-BE49-F238E27FC236}">
                <a16:creationId xmlns:a16="http://schemas.microsoft.com/office/drawing/2014/main" id="{366AACE6-9D21-8FAD-F905-EC772AA62D1F}"/>
              </a:ext>
            </a:extLst>
          </p:cNvPr>
          <p:cNvGrpSpPr/>
          <p:nvPr/>
        </p:nvGrpSpPr>
        <p:grpSpPr>
          <a:xfrm>
            <a:off x="4657798" y="7065673"/>
            <a:ext cx="1926771" cy="1292455"/>
            <a:chOff x="3285465" y="3345943"/>
            <a:chExt cx="1926771" cy="1292455"/>
          </a:xfrm>
        </p:grpSpPr>
        <p:grpSp>
          <p:nvGrpSpPr>
            <p:cNvPr id="230" name="Grupo 229">
              <a:extLst>
                <a:ext uri="{FF2B5EF4-FFF2-40B4-BE49-F238E27FC236}">
                  <a16:creationId xmlns:a16="http://schemas.microsoft.com/office/drawing/2014/main" id="{BABBFF85-F944-34CB-CD5C-141E48AB4D5F}"/>
                </a:ext>
              </a:extLst>
            </p:cNvPr>
            <p:cNvGrpSpPr/>
            <p:nvPr/>
          </p:nvGrpSpPr>
          <p:grpSpPr>
            <a:xfrm>
              <a:off x="3285465" y="3345943"/>
              <a:ext cx="1926771" cy="1292455"/>
              <a:chOff x="587829" y="1071603"/>
              <a:chExt cx="1926771" cy="1292455"/>
            </a:xfrm>
          </p:grpSpPr>
          <p:sp>
            <p:nvSpPr>
              <p:cNvPr id="237" name="Rectángulo: esquinas redondeadas 236">
                <a:extLst>
                  <a:ext uri="{FF2B5EF4-FFF2-40B4-BE49-F238E27FC236}">
                    <a16:creationId xmlns:a16="http://schemas.microsoft.com/office/drawing/2014/main" id="{6825EF7C-18FC-E639-8503-5059A6B423E5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38" name="Rectángulo 237">
                <a:extLst>
                  <a:ext uri="{FF2B5EF4-FFF2-40B4-BE49-F238E27FC236}">
                    <a16:creationId xmlns:a16="http://schemas.microsoft.com/office/drawing/2014/main" id="{DF457A3C-60FB-438E-6F8F-4CC0213ADC6B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Seguridad</a:t>
                </a:r>
              </a:p>
            </p:txBody>
          </p:sp>
        </p:grpSp>
        <p:pic>
          <p:nvPicPr>
            <p:cNvPr id="231" name="Imagen 230">
              <a:extLst>
                <a:ext uri="{FF2B5EF4-FFF2-40B4-BE49-F238E27FC236}">
                  <a16:creationId xmlns:a16="http://schemas.microsoft.com/office/drawing/2014/main" id="{293F9F15-FF83-43BB-DDE8-E2F3DD9DD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554201" y="3750147"/>
              <a:ext cx="540000" cy="262755"/>
            </a:xfrm>
            <a:prstGeom prst="rect">
              <a:avLst/>
            </a:prstGeom>
          </p:spPr>
        </p:pic>
        <p:pic>
          <p:nvPicPr>
            <p:cNvPr id="232" name="Imagen 231">
              <a:extLst>
                <a:ext uri="{FF2B5EF4-FFF2-40B4-BE49-F238E27FC236}">
                  <a16:creationId xmlns:a16="http://schemas.microsoft.com/office/drawing/2014/main" id="{C5E81304-72C4-3EA5-9CAD-A6D6C1A0A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970" y="3425398"/>
              <a:ext cx="432000" cy="356021"/>
            </a:xfrm>
            <a:prstGeom prst="rect">
              <a:avLst/>
            </a:prstGeom>
          </p:spPr>
        </p:pic>
        <p:cxnSp>
          <p:nvCxnSpPr>
            <p:cNvPr id="233" name="Conector: angular 232">
              <a:extLst>
                <a:ext uri="{FF2B5EF4-FFF2-40B4-BE49-F238E27FC236}">
                  <a16:creationId xmlns:a16="http://schemas.microsoft.com/office/drawing/2014/main" id="{EE23A8F3-0460-B6F1-27B0-45814219445D}"/>
                </a:ext>
              </a:extLst>
            </p:cNvPr>
            <p:cNvCxnSpPr>
              <a:cxnSpLocks/>
              <a:stCxn id="232" idx="1"/>
              <a:endCxn id="231" idx="3"/>
            </p:cNvCxnSpPr>
            <p:nvPr/>
          </p:nvCxnSpPr>
          <p:spPr>
            <a:xfrm rot="10800000" flipV="1">
              <a:off x="4094202" y="3603409"/>
              <a:ext cx="551769" cy="27811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6CAEB32A-E77A-816A-61F1-460AF3BFBC02}"/>
                </a:ext>
              </a:extLst>
            </p:cNvPr>
            <p:cNvSpPr/>
            <p:nvPr/>
          </p:nvSpPr>
          <p:spPr>
            <a:xfrm>
              <a:off x="4591540" y="3820556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x30</a:t>
              </a:r>
            </a:p>
          </p:txBody>
        </p:sp>
        <p:pic>
          <p:nvPicPr>
            <p:cNvPr id="235" name="Imagen 234">
              <a:extLst>
                <a:ext uri="{FF2B5EF4-FFF2-40B4-BE49-F238E27FC236}">
                  <a16:creationId xmlns:a16="http://schemas.microsoft.com/office/drawing/2014/main" id="{6E00FD88-837E-503E-7B42-E60E49B0F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45970" y="4012073"/>
              <a:ext cx="432000" cy="356021"/>
            </a:xfrm>
            <a:prstGeom prst="rect">
              <a:avLst/>
            </a:prstGeom>
          </p:spPr>
        </p:pic>
        <p:cxnSp>
          <p:nvCxnSpPr>
            <p:cNvPr id="236" name="Conector: angular 235">
              <a:extLst>
                <a:ext uri="{FF2B5EF4-FFF2-40B4-BE49-F238E27FC236}">
                  <a16:creationId xmlns:a16="http://schemas.microsoft.com/office/drawing/2014/main" id="{871E6A3F-9407-CAF9-1C37-0E07933E7D55}"/>
                </a:ext>
              </a:extLst>
            </p:cNvPr>
            <p:cNvCxnSpPr>
              <a:cxnSpLocks/>
              <a:stCxn id="235" idx="1"/>
              <a:endCxn id="231" idx="3"/>
            </p:cNvCxnSpPr>
            <p:nvPr/>
          </p:nvCxnSpPr>
          <p:spPr>
            <a:xfrm rot="10800000">
              <a:off x="4094202" y="3881526"/>
              <a:ext cx="551769" cy="30855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9" name="Imagen 238">
            <a:extLst>
              <a:ext uri="{FF2B5EF4-FFF2-40B4-BE49-F238E27FC236}">
                <a16:creationId xmlns:a16="http://schemas.microsoft.com/office/drawing/2014/main" id="{0023B3A4-5A40-678B-3B5F-FD34F7F98D8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8267" y="6920491"/>
            <a:ext cx="540000" cy="262755"/>
          </a:xfrm>
          <a:prstGeom prst="rect">
            <a:avLst/>
          </a:prstGeom>
        </p:spPr>
      </p:pic>
      <p:pic>
        <p:nvPicPr>
          <p:cNvPr id="244" name="Imagen 243">
            <a:extLst>
              <a:ext uri="{FF2B5EF4-FFF2-40B4-BE49-F238E27FC236}">
                <a16:creationId xmlns:a16="http://schemas.microsoft.com/office/drawing/2014/main" id="{17560C53-1272-5D95-F305-39C791F05DF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26430" y="5764183"/>
            <a:ext cx="468000" cy="292903"/>
          </a:xfrm>
          <a:prstGeom prst="rect">
            <a:avLst/>
          </a:prstGeom>
        </p:spPr>
      </p:pic>
      <p:cxnSp>
        <p:nvCxnSpPr>
          <p:cNvPr id="245" name="Conector recto de flecha 244">
            <a:extLst>
              <a:ext uri="{FF2B5EF4-FFF2-40B4-BE49-F238E27FC236}">
                <a16:creationId xmlns:a16="http://schemas.microsoft.com/office/drawing/2014/main" id="{EE5316E6-2887-3E97-51B0-5E29E9AB210B}"/>
              </a:ext>
            </a:extLst>
          </p:cNvPr>
          <p:cNvCxnSpPr>
            <a:cxnSpLocks/>
            <a:stCxn id="239" idx="0"/>
            <a:endCxn id="244" idx="2"/>
          </p:cNvCxnSpPr>
          <p:nvPr/>
        </p:nvCxnSpPr>
        <p:spPr>
          <a:xfrm flipH="1" flipV="1">
            <a:off x="4260430" y="6057086"/>
            <a:ext cx="7837" cy="86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ector: angular 257">
            <a:extLst>
              <a:ext uri="{FF2B5EF4-FFF2-40B4-BE49-F238E27FC236}">
                <a16:creationId xmlns:a16="http://schemas.microsoft.com/office/drawing/2014/main" id="{FB17849E-462F-A175-950D-333C7E6E86CA}"/>
              </a:ext>
            </a:extLst>
          </p:cNvPr>
          <p:cNvCxnSpPr>
            <a:cxnSpLocks/>
            <a:stCxn id="244" idx="1"/>
            <a:endCxn id="25" idx="2"/>
          </p:cNvCxnSpPr>
          <p:nvPr/>
        </p:nvCxnSpPr>
        <p:spPr>
          <a:xfrm rot="10800000">
            <a:off x="3418840" y="4554523"/>
            <a:ext cx="607590" cy="13561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ector: angular 261">
            <a:extLst>
              <a:ext uri="{FF2B5EF4-FFF2-40B4-BE49-F238E27FC236}">
                <a16:creationId xmlns:a16="http://schemas.microsoft.com/office/drawing/2014/main" id="{ACBB1496-C0A1-40B4-511D-E8B833B5F9DF}"/>
              </a:ext>
            </a:extLst>
          </p:cNvPr>
          <p:cNvCxnSpPr>
            <a:cxnSpLocks/>
            <a:stCxn id="221" idx="1"/>
            <a:endCxn id="239" idx="3"/>
          </p:cNvCxnSpPr>
          <p:nvPr/>
        </p:nvCxnSpPr>
        <p:spPr>
          <a:xfrm rot="10800000" flipV="1">
            <a:off x="4538267" y="6190505"/>
            <a:ext cx="388268" cy="861363"/>
          </a:xfrm>
          <a:prstGeom prst="bentConnector3">
            <a:avLst>
              <a:gd name="adj1" fmla="val 65700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ector: angular 266">
            <a:extLst>
              <a:ext uri="{FF2B5EF4-FFF2-40B4-BE49-F238E27FC236}">
                <a16:creationId xmlns:a16="http://schemas.microsoft.com/office/drawing/2014/main" id="{507FF455-FF39-D3F3-7F4E-C349B9AD1FD4}"/>
              </a:ext>
            </a:extLst>
          </p:cNvPr>
          <p:cNvCxnSpPr>
            <a:cxnSpLocks/>
            <a:stCxn id="231" idx="1"/>
            <a:endCxn id="239" idx="2"/>
          </p:cNvCxnSpPr>
          <p:nvPr/>
        </p:nvCxnSpPr>
        <p:spPr>
          <a:xfrm rot="10800000">
            <a:off x="4268268" y="7183247"/>
            <a:ext cx="658267" cy="418009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1" name="Grupo 270">
            <a:extLst>
              <a:ext uri="{FF2B5EF4-FFF2-40B4-BE49-F238E27FC236}">
                <a16:creationId xmlns:a16="http://schemas.microsoft.com/office/drawing/2014/main" id="{22EAF514-D1F9-0F9F-CE23-4F36581DECDF}"/>
              </a:ext>
            </a:extLst>
          </p:cNvPr>
          <p:cNvGrpSpPr/>
          <p:nvPr/>
        </p:nvGrpSpPr>
        <p:grpSpPr>
          <a:xfrm>
            <a:off x="318528" y="5677306"/>
            <a:ext cx="1926771" cy="1292455"/>
            <a:chOff x="-2079171" y="3738604"/>
            <a:chExt cx="1926771" cy="1292455"/>
          </a:xfrm>
        </p:grpSpPr>
        <p:grpSp>
          <p:nvGrpSpPr>
            <p:cNvPr id="272" name="Grupo 271">
              <a:extLst>
                <a:ext uri="{FF2B5EF4-FFF2-40B4-BE49-F238E27FC236}">
                  <a16:creationId xmlns:a16="http://schemas.microsoft.com/office/drawing/2014/main" id="{817A620F-ABE3-E391-D99F-0CE12D3C3F18}"/>
                </a:ext>
              </a:extLst>
            </p:cNvPr>
            <p:cNvGrpSpPr/>
            <p:nvPr/>
          </p:nvGrpSpPr>
          <p:grpSpPr>
            <a:xfrm>
              <a:off x="-2079171" y="3738604"/>
              <a:ext cx="1926771" cy="1292455"/>
              <a:chOff x="587829" y="1071603"/>
              <a:chExt cx="1926771" cy="1292455"/>
            </a:xfrm>
          </p:grpSpPr>
          <p:sp>
            <p:nvSpPr>
              <p:cNvPr id="279" name="Rectángulo: esquinas redondeadas 278">
                <a:extLst>
                  <a:ext uri="{FF2B5EF4-FFF2-40B4-BE49-F238E27FC236}">
                    <a16:creationId xmlns:a16="http://schemas.microsoft.com/office/drawing/2014/main" id="{507C2C2D-8427-8FFB-824C-97AEDF0C0FBB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80" name="Rectángulo 279">
                <a:extLst>
                  <a:ext uri="{FF2B5EF4-FFF2-40B4-BE49-F238E27FC236}">
                    <a16:creationId xmlns:a16="http://schemas.microsoft.com/office/drawing/2014/main" id="{2F7BA025-8E74-7A58-C37C-5F7D03A6E6AB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Cultivo</a:t>
                </a:r>
              </a:p>
            </p:txBody>
          </p:sp>
        </p:grpSp>
        <p:pic>
          <p:nvPicPr>
            <p:cNvPr id="273" name="Imagen 272">
              <a:extLst>
                <a:ext uri="{FF2B5EF4-FFF2-40B4-BE49-F238E27FC236}">
                  <a16:creationId xmlns:a16="http://schemas.microsoft.com/office/drawing/2014/main" id="{A19FFE33-AE32-F95E-30DB-7132233D2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921363" y="4142407"/>
              <a:ext cx="540000" cy="262755"/>
            </a:xfrm>
            <a:prstGeom prst="rect">
              <a:avLst/>
            </a:prstGeom>
          </p:spPr>
        </p:pic>
        <p:pic>
          <p:nvPicPr>
            <p:cNvPr id="274" name="Imagen 273">
              <a:extLst>
                <a:ext uri="{FF2B5EF4-FFF2-40B4-BE49-F238E27FC236}">
                  <a16:creationId xmlns:a16="http://schemas.microsoft.com/office/drawing/2014/main" id="{6089EFD4-4BF9-6940-A7AE-101605C1D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3818059"/>
              <a:ext cx="432000" cy="356021"/>
            </a:xfrm>
            <a:prstGeom prst="rect">
              <a:avLst/>
            </a:prstGeom>
          </p:spPr>
        </p:pic>
        <p:cxnSp>
          <p:nvCxnSpPr>
            <p:cNvPr id="275" name="Conector: angular 274">
              <a:extLst>
                <a:ext uri="{FF2B5EF4-FFF2-40B4-BE49-F238E27FC236}">
                  <a16:creationId xmlns:a16="http://schemas.microsoft.com/office/drawing/2014/main" id="{E2848DF1-B4E0-49F8-0E8E-9C1947F6FAC5}"/>
                </a:ext>
              </a:extLst>
            </p:cNvPr>
            <p:cNvCxnSpPr>
              <a:cxnSpLocks/>
              <a:stCxn id="274" idx="3"/>
              <a:endCxn id="273" idx="1"/>
            </p:cNvCxnSpPr>
            <p:nvPr/>
          </p:nvCxnSpPr>
          <p:spPr>
            <a:xfrm>
              <a:off x="-1495706" y="3996070"/>
              <a:ext cx="574343" cy="2777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ángulo 275">
              <a:extLst>
                <a:ext uri="{FF2B5EF4-FFF2-40B4-BE49-F238E27FC236}">
                  <a16:creationId xmlns:a16="http://schemas.microsoft.com/office/drawing/2014/main" id="{DE4D4758-3D53-7CDA-8CE2-10449FC4AFBA}"/>
                </a:ext>
              </a:extLst>
            </p:cNvPr>
            <p:cNvSpPr/>
            <p:nvPr/>
          </p:nvSpPr>
          <p:spPr>
            <a:xfrm>
              <a:off x="-1982136" y="4213217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x60</a:t>
              </a:r>
            </a:p>
          </p:txBody>
        </p:sp>
        <p:pic>
          <p:nvPicPr>
            <p:cNvPr id="277" name="Imagen 276">
              <a:extLst>
                <a:ext uri="{FF2B5EF4-FFF2-40B4-BE49-F238E27FC236}">
                  <a16:creationId xmlns:a16="http://schemas.microsoft.com/office/drawing/2014/main" id="{377FAC91-0D82-021E-AFE1-D1F4703E7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4404734"/>
              <a:ext cx="432000" cy="356021"/>
            </a:xfrm>
            <a:prstGeom prst="rect">
              <a:avLst/>
            </a:prstGeom>
          </p:spPr>
        </p:pic>
        <p:cxnSp>
          <p:nvCxnSpPr>
            <p:cNvPr id="278" name="Conector: angular 277">
              <a:extLst>
                <a:ext uri="{FF2B5EF4-FFF2-40B4-BE49-F238E27FC236}">
                  <a16:creationId xmlns:a16="http://schemas.microsoft.com/office/drawing/2014/main" id="{01526157-A38C-AC9D-2F50-1B2285CDBBE3}"/>
                </a:ext>
              </a:extLst>
            </p:cNvPr>
            <p:cNvCxnSpPr>
              <a:cxnSpLocks/>
              <a:stCxn id="277" idx="3"/>
              <a:endCxn id="273" idx="1"/>
            </p:cNvCxnSpPr>
            <p:nvPr/>
          </p:nvCxnSpPr>
          <p:spPr>
            <a:xfrm flipV="1">
              <a:off x="-1495706" y="4273785"/>
              <a:ext cx="574343" cy="3089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upo 280">
            <a:extLst>
              <a:ext uri="{FF2B5EF4-FFF2-40B4-BE49-F238E27FC236}">
                <a16:creationId xmlns:a16="http://schemas.microsoft.com/office/drawing/2014/main" id="{AE5928DD-AC55-436F-D333-D352D3ADC500}"/>
              </a:ext>
            </a:extLst>
          </p:cNvPr>
          <p:cNvGrpSpPr/>
          <p:nvPr/>
        </p:nvGrpSpPr>
        <p:grpSpPr>
          <a:xfrm>
            <a:off x="320823" y="7060693"/>
            <a:ext cx="1926771" cy="1292455"/>
            <a:chOff x="-2079171" y="3738604"/>
            <a:chExt cx="1926771" cy="1292455"/>
          </a:xfrm>
        </p:grpSpPr>
        <p:grpSp>
          <p:nvGrpSpPr>
            <p:cNvPr id="282" name="Grupo 281">
              <a:extLst>
                <a:ext uri="{FF2B5EF4-FFF2-40B4-BE49-F238E27FC236}">
                  <a16:creationId xmlns:a16="http://schemas.microsoft.com/office/drawing/2014/main" id="{C82DCAA5-5B9F-D833-CB23-20BB21DEB2B1}"/>
                </a:ext>
              </a:extLst>
            </p:cNvPr>
            <p:cNvGrpSpPr/>
            <p:nvPr/>
          </p:nvGrpSpPr>
          <p:grpSpPr>
            <a:xfrm>
              <a:off x="-2079171" y="3738604"/>
              <a:ext cx="1926771" cy="1292455"/>
              <a:chOff x="587829" y="1071603"/>
              <a:chExt cx="1926771" cy="1292455"/>
            </a:xfrm>
          </p:grpSpPr>
          <p:sp>
            <p:nvSpPr>
              <p:cNvPr id="289" name="Rectángulo: esquinas redondeadas 288">
                <a:extLst>
                  <a:ext uri="{FF2B5EF4-FFF2-40B4-BE49-F238E27FC236}">
                    <a16:creationId xmlns:a16="http://schemas.microsoft.com/office/drawing/2014/main" id="{440A4A89-7BC2-C4FB-0044-AA9D128018AD}"/>
                  </a:ext>
                </a:extLst>
              </p:cNvPr>
              <p:cNvSpPr/>
              <p:nvPr/>
            </p:nvSpPr>
            <p:spPr>
              <a:xfrm>
                <a:off x="587829" y="1071603"/>
                <a:ext cx="1926771" cy="126000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90" name="Rectángulo 289">
                <a:extLst>
                  <a:ext uri="{FF2B5EF4-FFF2-40B4-BE49-F238E27FC236}">
                    <a16:creationId xmlns:a16="http://schemas.microsoft.com/office/drawing/2014/main" id="{8A59BE97-EF2F-BBD5-7A81-B05362866280}"/>
                  </a:ext>
                </a:extLst>
              </p:cNvPr>
              <p:cNvSpPr/>
              <p:nvPr/>
            </p:nvSpPr>
            <p:spPr>
              <a:xfrm>
                <a:off x="587829" y="2176799"/>
                <a:ext cx="1926771" cy="18725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AR" sz="11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Energia</a:t>
                </a:r>
              </a:p>
            </p:txBody>
          </p:sp>
        </p:grpSp>
        <p:pic>
          <p:nvPicPr>
            <p:cNvPr id="283" name="Imagen 282">
              <a:extLst>
                <a:ext uri="{FF2B5EF4-FFF2-40B4-BE49-F238E27FC236}">
                  <a16:creationId xmlns:a16="http://schemas.microsoft.com/office/drawing/2014/main" id="{C1390EDB-BD31-55F7-F5CA-213C16D96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921363" y="4142407"/>
              <a:ext cx="540000" cy="262755"/>
            </a:xfrm>
            <a:prstGeom prst="rect">
              <a:avLst/>
            </a:prstGeom>
          </p:spPr>
        </p:pic>
        <p:pic>
          <p:nvPicPr>
            <p:cNvPr id="284" name="Imagen 283">
              <a:extLst>
                <a:ext uri="{FF2B5EF4-FFF2-40B4-BE49-F238E27FC236}">
                  <a16:creationId xmlns:a16="http://schemas.microsoft.com/office/drawing/2014/main" id="{3C8EEC96-EE9D-20B3-6B42-D98E3A4C1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3818059"/>
              <a:ext cx="432000" cy="356021"/>
            </a:xfrm>
            <a:prstGeom prst="rect">
              <a:avLst/>
            </a:prstGeom>
          </p:spPr>
        </p:pic>
        <p:cxnSp>
          <p:nvCxnSpPr>
            <p:cNvPr id="285" name="Conector: angular 284">
              <a:extLst>
                <a:ext uri="{FF2B5EF4-FFF2-40B4-BE49-F238E27FC236}">
                  <a16:creationId xmlns:a16="http://schemas.microsoft.com/office/drawing/2014/main" id="{465CD7EF-584C-0EAF-FB2D-ED417ADA4B75}"/>
                </a:ext>
              </a:extLst>
            </p:cNvPr>
            <p:cNvCxnSpPr>
              <a:cxnSpLocks/>
              <a:stCxn id="284" idx="3"/>
              <a:endCxn id="283" idx="1"/>
            </p:cNvCxnSpPr>
            <p:nvPr/>
          </p:nvCxnSpPr>
          <p:spPr>
            <a:xfrm>
              <a:off x="-1495706" y="3996070"/>
              <a:ext cx="574343" cy="2777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Rectángulo 285">
              <a:extLst>
                <a:ext uri="{FF2B5EF4-FFF2-40B4-BE49-F238E27FC236}">
                  <a16:creationId xmlns:a16="http://schemas.microsoft.com/office/drawing/2014/main" id="{C78A84A5-D7C3-30D9-5364-0F25879D6899}"/>
                </a:ext>
              </a:extLst>
            </p:cNvPr>
            <p:cNvSpPr/>
            <p:nvPr/>
          </p:nvSpPr>
          <p:spPr>
            <a:xfrm>
              <a:off x="-1982136" y="4213217"/>
              <a:ext cx="523448" cy="151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5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X40</a:t>
              </a:r>
            </a:p>
          </p:txBody>
        </p:sp>
        <p:pic>
          <p:nvPicPr>
            <p:cNvPr id="287" name="Imagen 286">
              <a:extLst>
                <a:ext uri="{FF2B5EF4-FFF2-40B4-BE49-F238E27FC236}">
                  <a16:creationId xmlns:a16="http://schemas.microsoft.com/office/drawing/2014/main" id="{35B146D3-1DB7-D11C-C6D5-0CC2F0C65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-1927706" y="4404734"/>
              <a:ext cx="432000" cy="356021"/>
            </a:xfrm>
            <a:prstGeom prst="rect">
              <a:avLst/>
            </a:prstGeom>
          </p:spPr>
        </p:pic>
        <p:cxnSp>
          <p:nvCxnSpPr>
            <p:cNvPr id="288" name="Conector: angular 287">
              <a:extLst>
                <a:ext uri="{FF2B5EF4-FFF2-40B4-BE49-F238E27FC236}">
                  <a16:creationId xmlns:a16="http://schemas.microsoft.com/office/drawing/2014/main" id="{8D6E9E92-3D90-3696-DCD2-B6A0CAB9748F}"/>
                </a:ext>
              </a:extLst>
            </p:cNvPr>
            <p:cNvCxnSpPr>
              <a:cxnSpLocks/>
              <a:stCxn id="287" idx="3"/>
              <a:endCxn id="283" idx="1"/>
            </p:cNvCxnSpPr>
            <p:nvPr/>
          </p:nvCxnSpPr>
          <p:spPr>
            <a:xfrm flipV="1">
              <a:off x="-1495706" y="4273785"/>
              <a:ext cx="574343" cy="30896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4">
                  <a:lumMod val="75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2" name="Imagen 291">
            <a:extLst>
              <a:ext uri="{FF2B5EF4-FFF2-40B4-BE49-F238E27FC236}">
                <a16:creationId xmlns:a16="http://schemas.microsoft.com/office/drawing/2014/main" id="{B7069E86-CFB2-C8A1-13C9-07928FE7C5C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9438" y="6920491"/>
            <a:ext cx="540000" cy="262755"/>
          </a:xfrm>
          <a:prstGeom prst="rect">
            <a:avLst/>
          </a:prstGeom>
        </p:spPr>
      </p:pic>
      <p:pic>
        <p:nvPicPr>
          <p:cNvPr id="293" name="Imagen 292">
            <a:extLst>
              <a:ext uri="{FF2B5EF4-FFF2-40B4-BE49-F238E27FC236}">
                <a16:creationId xmlns:a16="http://schemas.microsoft.com/office/drawing/2014/main" id="{7CB4AFAD-E715-C32F-F19F-E28E99054C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35221" y="5764183"/>
            <a:ext cx="468000" cy="292903"/>
          </a:xfrm>
          <a:prstGeom prst="rect">
            <a:avLst/>
          </a:prstGeom>
        </p:spPr>
      </p:pic>
      <p:cxnSp>
        <p:nvCxnSpPr>
          <p:cNvPr id="294" name="Conector: angular 293">
            <a:extLst>
              <a:ext uri="{FF2B5EF4-FFF2-40B4-BE49-F238E27FC236}">
                <a16:creationId xmlns:a16="http://schemas.microsoft.com/office/drawing/2014/main" id="{D10DA179-E2F0-D71B-B4EA-DFC8D2B3C021}"/>
              </a:ext>
            </a:extLst>
          </p:cNvPr>
          <p:cNvCxnSpPr>
            <a:cxnSpLocks/>
            <a:stCxn id="293" idx="3"/>
            <a:endCxn id="25" idx="2"/>
          </p:cNvCxnSpPr>
          <p:nvPr/>
        </p:nvCxnSpPr>
        <p:spPr>
          <a:xfrm flipV="1">
            <a:off x="2903221" y="4554523"/>
            <a:ext cx="515619" cy="1356112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 recto de flecha 296">
            <a:extLst>
              <a:ext uri="{FF2B5EF4-FFF2-40B4-BE49-F238E27FC236}">
                <a16:creationId xmlns:a16="http://schemas.microsoft.com/office/drawing/2014/main" id="{CE68EF26-97D2-87E0-AD2B-8B7E2C744127}"/>
              </a:ext>
            </a:extLst>
          </p:cNvPr>
          <p:cNvCxnSpPr>
            <a:cxnSpLocks/>
            <a:stCxn id="292" idx="0"/>
            <a:endCxn id="293" idx="2"/>
          </p:cNvCxnSpPr>
          <p:nvPr/>
        </p:nvCxnSpPr>
        <p:spPr>
          <a:xfrm flipH="1" flipV="1">
            <a:off x="2669221" y="6057086"/>
            <a:ext cx="217" cy="86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ector: angular 299">
            <a:extLst>
              <a:ext uri="{FF2B5EF4-FFF2-40B4-BE49-F238E27FC236}">
                <a16:creationId xmlns:a16="http://schemas.microsoft.com/office/drawing/2014/main" id="{88CAABA6-19FE-874B-289A-29F8DDC0F116}"/>
              </a:ext>
            </a:extLst>
          </p:cNvPr>
          <p:cNvCxnSpPr>
            <a:cxnSpLocks/>
            <a:stCxn id="283" idx="3"/>
            <a:endCxn id="292" idx="2"/>
          </p:cNvCxnSpPr>
          <p:nvPr/>
        </p:nvCxnSpPr>
        <p:spPr>
          <a:xfrm flipV="1">
            <a:off x="2018631" y="7183246"/>
            <a:ext cx="650807" cy="412628"/>
          </a:xfrm>
          <a:prstGeom prst="bentConnector2">
            <a:avLst/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ector: angular 303">
            <a:extLst>
              <a:ext uri="{FF2B5EF4-FFF2-40B4-BE49-F238E27FC236}">
                <a16:creationId xmlns:a16="http://schemas.microsoft.com/office/drawing/2014/main" id="{40807BCC-1C4A-63BE-950A-88B5D5F24F1E}"/>
              </a:ext>
            </a:extLst>
          </p:cNvPr>
          <p:cNvCxnSpPr>
            <a:cxnSpLocks/>
            <a:stCxn id="273" idx="3"/>
            <a:endCxn id="292" idx="1"/>
          </p:cNvCxnSpPr>
          <p:nvPr/>
        </p:nvCxnSpPr>
        <p:spPr>
          <a:xfrm>
            <a:off x="2016336" y="6212487"/>
            <a:ext cx="383102" cy="839382"/>
          </a:xfrm>
          <a:prstGeom prst="bentConnector3">
            <a:avLst>
              <a:gd name="adj1" fmla="val 51989"/>
            </a:avLst>
          </a:prstGeom>
          <a:ln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993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1233</TotalTime>
  <Words>50</Words>
  <Application>Microsoft Office PowerPoint</Application>
  <PresentationFormat>Panorámica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Dominguez</dc:creator>
  <cp:lastModifiedBy>Guillermo Dominguez</cp:lastModifiedBy>
  <cp:revision>5</cp:revision>
  <dcterms:created xsi:type="dcterms:W3CDTF">2025-05-29T20:40:34Z</dcterms:created>
  <dcterms:modified xsi:type="dcterms:W3CDTF">2025-05-30T17:13:41Z</dcterms:modified>
</cp:coreProperties>
</file>