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A953-2363-4B76-A53F-7C7674864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104FD-522E-4EBC-84FF-4B36CE005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8B09D-12C1-4825-89C6-F15E006D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88E78-5228-4933-9236-A12C4C69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97A94-E400-4C07-9B14-BED5B089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434E1-645D-457E-9EE6-418E9B85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82D83-3475-4F5A-A0BD-184AECB2E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12FB6-5F90-4EAA-8184-5ED15122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A58A6-B548-41C8-A0CF-507CA37C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075C1-8BB6-4FEB-A0D1-AF6DA96C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0C076-7B21-42A7-AB2B-C3EBF67BF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33AE7-4154-4AF3-ABA6-137C6D2C5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81E96-296A-44F0-AF53-5D2ACA54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3550A-0BB4-4375-BB8B-C8BF759E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F7A12-0C41-45B0-963A-0C2B5B75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CF02E-973A-4921-8F67-AE0390D1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0BED6-1B98-46BC-9F58-5B0A2DDD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5E975-055D-4BBD-9616-28207721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434A9-DDEA-495D-BC72-113B62B8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3FFB0-80B6-4735-8935-3C6630B0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8A16E-F689-430B-A4FB-4B02F2CD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A9D13-B14A-465F-9D7C-F5335D19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0986E-898F-4EBC-A855-E77A4DA7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4D884-6F83-4448-B354-FBF2CBE5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FF62A-8E2C-491D-B188-1FD2F39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3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9EA05-42A7-469A-B2CF-C80586BB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25683-4107-4BC3-9FCA-4BC8C511E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5825E-A82C-4C1F-A0BB-148AF3A23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BD8E0-ED19-4FF1-B1A1-144D69E5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E1569-B349-4B00-8EE9-02E0814C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F1BC2-233A-480A-BCF7-BF7D046D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7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240E8-E344-4A71-9138-23D0B787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0C6A6-291E-4448-8F90-9B269F02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789BD-7958-432B-96E2-4C1FB2DE2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91DE35-C9B2-4ED9-9987-EE52F211E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28966-B252-49A1-9CD5-BC6758D71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7F68A3-F47C-416C-B186-63E281BE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7775C5-2195-4A96-9E75-C02B6DD5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32246D-F207-43EA-97A2-3D3EE4E3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8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C143B-B6B3-47C7-BE2D-C0D34A45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F707F8-1A67-41AB-8EB2-EF23DC4C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90E8B-CDC5-43A3-BFDF-210086C7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285352-0F4F-46B9-BA92-85190821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9BE32-2713-497B-9E4E-C3DD272C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3A8DDD-7FA8-4003-9226-6E3D061C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47BF6-3519-45FD-93D6-D826F409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4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2268D-1B45-4138-B5A8-AEAF157E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44BC6-7B1A-4FCA-AB60-E71386ED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9298F-11AA-4D93-8685-34E0B06D4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DF881-966A-4E99-8DD6-A630C65E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8E0D4-3B04-4578-A47A-80F78054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A0DF3-910A-4016-9C43-1EB9DF4E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9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0EB64-2155-45E1-A2D8-C2251A5C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F4EE12-D4FF-460F-8FDF-1B1472C25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EA149-C334-489B-95BA-04031A4AE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A5B5C-72D6-4C53-9708-A125CC07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07CBA-1059-4976-ADC7-E629CF58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661E7-6714-42EC-B660-B7463241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2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AB6EA1-9007-46C8-8D2A-E1CF32A2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2A683-96FA-4719-A92D-97DE9FA90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3D5D4-7DD5-4E4E-86F1-EEDD96F59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FE87-3E4C-415D-8973-16BF8EC672D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728D6-C336-41E2-96D3-494CE4FF8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7FBE4-DBA1-4366-8D34-96C3A5405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A893-4575-4616-934B-AEBDB8ED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6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nbin.cao@student.unimelb.edu.au" TargetMode="External"/><Relationship Id="rId7" Type="http://schemas.openxmlformats.org/officeDocument/2006/relationships/hyperlink" Target="https://github.com/AlanChaw/90024" TargetMode="External"/><Relationship Id="rId2" Type="http://schemas.openxmlformats.org/officeDocument/2006/relationships/hyperlink" Target="mailto:zisu.geng@student.unimelb.edu.a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zemin.yu@student.unimelb.edu.au" TargetMode="External"/><Relationship Id="rId5" Type="http://schemas.openxmlformats.org/officeDocument/2006/relationships/hyperlink" Target="mailto:zhijun.chen@student.unimelb.edu.au" TargetMode="External"/><Relationship Id="rId4" Type="http://schemas.openxmlformats.org/officeDocument/2006/relationships/hyperlink" Target="mailto:haopeng.yan@student.unimelb.edu.a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DCcR_rYeBE&amp;feature=youtu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157E-282A-4D3B-B507-9E47F825F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1360861"/>
          </a:xfrm>
        </p:spPr>
        <p:txBody>
          <a:bodyPr/>
          <a:lstStyle/>
          <a:p>
            <a:r>
              <a:rPr lang="en-US" altLang="zh-CN" dirty="0"/>
              <a:t>COMP 90024 – Team 58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4C93BF-0A98-4463-8587-7A43288C9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0768"/>
            <a:ext cx="9144000" cy="2753938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pl-PL" altLang="zh-CN" sz="1600" b="1" dirty="0"/>
              <a:t>Zisu Geng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2"/>
              </a:rPr>
              <a:t>zisu.geng@student.unimelb.edu.au</a:t>
            </a:r>
            <a:br>
              <a:rPr lang="pl-PL" altLang="zh-CN" sz="1600" dirty="0"/>
            </a:br>
            <a:r>
              <a:rPr lang="pl-PL" altLang="zh-CN" sz="1600" b="1" dirty="0"/>
              <a:t>Wenbin Cao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3"/>
              </a:rPr>
              <a:t>wenbin.cao@student.unimelb.edu.au</a:t>
            </a:r>
            <a:br>
              <a:rPr lang="pl-PL" altLang="zh-CN" sz="1600" dirty="0"/>
            </a:br>
            <a:r>
              <a:rPr lang="pl-PL" altLang="zh-CN" sz="1600" b="1" dirty="0"/>
              <a:t>Haopeng Yan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4"/>
              </a:rPr>
              <a:t>haopeng.yan@student.unimelb.edu.au</a:t>
            </a:r>
            <a:br>
              <a:rPr lang="pl-PL" altLang="zh-CN" sz="1600" dirty="0"/>
            </a:br>
            <a:r>
              <a:rPr lang="pl-PL" altLang="zh-CN" sz="1600" b="1" dirty="0"/>
              <a:t>Zhijun Chen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5"/>
              </a:rPr>
              <a:t>zhijun.chen@student.unimelb.edu.au</a:t>
            </a:r>
            <a:br>
              <a:rPr lang="pl-PL" altLang="zh-CN" sz="1600" dirty="0"/>
            </a:br>
            <a:r>
              <a:rPr lang="pl-PL" altLang="zh-CN" sz="1600" b="1" dirty="0"/>
              <a:t>Zemin Yu</a:t>
            </a:r>
            <a:r>
              <a:rPr lang="pl-PL" altLang="zh-CN" sz="1600" dirty="0"/>
              <a:t> - </a:t>
            </a:r>
            <a:r>
              <a:rPr lang="pl-PL" altLang="zh-CN" sz="1600" dirty="0">
                <a:hlinkClick r:id="rId6"/>
              </a:rPr>
              <a:t>zemin.yu@student.unimelb.edu.au</a:t>
            </a:r>
            <a:endParaRPr lang="en-US" altLang="zh-CN" sz="1600" dirty="0"/>
          </a:p>
          <a:p>
            <a:pPr>
              <a:lnSpc>
                <a:spcPct val="210000"/>
              </a:lnSpc>
            </a:pPr>
            <a:endParaRPr lang="zh-CN" altLang="en-US" sz="16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FDA4DD7-F020-406B-9326-DC502F19CAE6}"/>
              </a:ext>
            </a:extLst>
          </p:cNvPr>
          <p:cNvSpPr txBox="1">
            <a:spLocks/>
          </p:cNvSpPr>
          <p:nvPr/>
        </p:nvSpPr>
        <p:spPr>
          <a:xfrm>
            <a:off x="838200" y="1990164"/>
            <a:ext cx="10662138" cy="315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1A5068-8BA8-42F6-9138-D726301E9A50}"/>
              </a:ext>
            </a:extLst>
          </p:cNvPr>
          <p:cNvSpPr/>
          <p:nvPr/>
        </p:nvSpPr>
        <p:spPr>
          <a:xfrm>
            <a:off x="6507798" y="5900595"/>
            <a:ext cx="5202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 Repo: </a:t>
            </a:r>
            <a:r>
              <a:rPr lang="en-US" altLang="zh-CN" u="sng" dirty="0">
                <a:hlinkClick r:id="rId7"/>
              </a:rPr>
              <a:t>https://github.com/AlanChaw/90024</a:t>
            </a: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90650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65E489-C4C2-49AC-AC65-049A4A6811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32" y="623583"/>
            <a:ext cx="5828525" cy="561083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C1161A6-6255-4CB2-B3F0-00EC639E66DF}"/>
              </a:ext>
            </a:extLst>
          </p:cNvPr>
          <p:cNvSpPr txBox="1">
            <a:spLocks/>
          </p:cNvSpPr>
          <p:nvPr/>
        </p:nvSpPr>
        <p:spPr>
          <a:xfrm>
            <a:off x="670143" y="400890"/>
            <a:ext cx="5172635" cy="90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System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46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93699-411E-4F70-A145-990C2B63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Frontend and Scenarios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8CE50-8DA5-4C1C-9C20-3E7AE392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38"/>
            <a:ext cx="10515600" cy="4351338"/>
          </a:xfrm>
        </p:spPr>
        <p:txBody>
          <a:bodyPr>
            <a:normAutofit fontScale="925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YouTube URL: </a:t>
            </a:r>
            <a:r>
              <a:rPr lang="en-US" altLang="zh-CN" dirty="0">
                <a:hlinkClick r:id="rId2"/>
              </a:rPr>
              <a:t>https://www.youtube.com/watch?v=BDCcR_rYeBE&amp;feature=youtu.be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83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COMP 90024 – Team 58</vt:lpstr>
      <vt:lpstr>PowerPoint 演示文稿</vt:lpstr>
      <vt:lpstr>Web Frontend and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90024 – Team 58</dc:title>
  <dc:creator>Zisu Geng</dc:creator>
  <cp:lastModifiedBy>Zisu Geng</cp:lastModifiedBy>
  <cp:revision>4</cp:revision>
  <dcterms:created xsi:type="dcterms:W3CDTF">2019-05-14T08:12:41Z</dcterms:created>
  <dcterms:modified xsi:type="dcterms:W3CDTF">2019-05-14T08:39:44Z</dcterms:modified>
</cp:coreProperties>
</file>