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79" r:id="rId3"/>
    <p:sldId id="284" r:id="rId4"/>
  </p:sldIdLst>
  <p:sldSz cx="9144000" cy="5143500" type="screen16x9"/>
  <p:notesSz cx="6858000" cy="9144000"/>
  <p:embeddedFontLst>
    <p:embeddedFont>
      <p:font typeface="Lato" panose="020F0502020204030203" pitchFamily="34" charset="77"/>
      <p:regular r:id="rId6"/>
      <p:bold r:id="rId7"/>
      <p:italic r:id="rId8"/>
      <p:boldItalic r:id="rId9"/>
    </p:embeddedFont>
    <p:embeddedFont>
      <p:font typeface="Playfair Display" pitchFamily="2" charset="77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80974"/>
  </p:normalViewPr>
  <p:slideViewPr>
    <p:cSldViewPr snapToGrid="0">
      <p:cViewPr varScale="1">
        <p:scale>
          <a:sx n="162" d="100"/>
          <a:sy n="162" d="100"/>
        </p:scale>
        <p:origin x="10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32621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zh-C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zh-C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them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introduce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themselves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groups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2060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Hands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important.</a:t>
            </a:r>
          </a:p>
          <a:p>
            <a:r>
              <a:rPr lang="en-US" altLang="zh-CN" dirty="0"/>
              <a:t>”Talk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cheap,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me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code”.</a:t>
            </a:r>
            <a:r>
              <a:rPr lang="zh-CN" altLang="en-US" dirty="0"/>
              <a:t>  </a:t>
            </a:r>
            <a:r>
              <a:rPr lang="en-US" altLang="zh-CN" dirty="0"/>
              <a:t>--</a:t>
            </a:r>
            <a:r>
              <a:rPr lang="zh-CN" altLang="en-US" dirty="0"/>
              <a:t> </a:t>
            </a:r>
            <a:r>
              <a:rPr lang="en-US" altLang="zh-CN" dirty="0"/>
              <a:t>Linus</a:t>
            </a:r>
            <a:r>
              <a:rPr lang="zh-CN" altLang="en-US" dirty="0"/>
              <a:t> </a:t>
            </a:r>
            <a:r>
              <a:rPr lang="en-US" altLang="zh-CN" dirty="0"/>
              <a:t>Torvalds</a:t>
            </a:r>
          </a:p>
          <a:p>
            <a:endParaRPr lang="en-US" dirty="0"/>
          </a:p>
          <a:p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  <a:r>
              <a:rPr lang="zh-CN" altLang="en-US" dirty="0"/>
              <a:t> </a:t>
            </a:r>
            <a:r>
              <a:rPr lang="en-US" altLang="zh-CN" dirty="0"/>
              <a:t>:How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keep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safe?</a:t>
            </a:r>
          </a:p>
          <a:p>
            <a:pPr lvl="1"/>
            <a:r>
              <a:rPr lang="en-US" altLang="zh-CN" dirty="0"/>
              <a:t>Backup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frequently</a:t>
            </a:r>
          </a:p>
          <a:p>
            <a:pPr lvl="1"/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drive</a:t>
            </a:r>
          </a:p>
          <a:p>
            <a:pPr lvl="1"/>
            <a:r>
              <a:rPr lang="en-US" altLang="zh-CN" dirty="0"/>
              <a:t>GitHub</a:t>
            </a:r>
          </a:p>
          <a:p>
            <a:pPr lvl="1"/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tidy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structures</a:t>
            </a:r>
          </a:p>
          <a:p>
            <a:pPr lvl="1"/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lab</a:t>
            </a:r>
            <a:r>
              <a:rPr lang="zh-CN" altLang="en-US" dirty="0"/>
              <a:t> </a:t>
            </a:r>
            <a:r>
              <a:rPr lang="en-US" altLang="zh-CN" dirty="0"/>
              <a:t>computers: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H:</a:t>
            </a:r>
            <a:r>
              <a:rPr lang="zh-CN" altLang="en-US" dirty="0"/>
              <a:t> </a:t>
            </a:r>
            <a:r>
              <a:rPr lang="en-US" altLang="zh-CN" dirty="0"/>
              <a:t>disk.</a:t>
            </a:r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97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Organize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</a:p>
          <a:p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 err="1"/>
              <a:t>helloworld.c</a:t>
            </a:r>
            <a:endParaRPr lang="en-US" altLang="zh-CN" dirty="0"/>
          </a:p>
          <a:p>
            <a:pPr lvl="1"/>
            <a:r>
              <a:rPr lang="en-US" altLang="zh-CN" dirty="0"/>
              <a:t>Keep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clean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tidy,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format,</a:t>
            </a:r>
            <a:r>
              <a:rPr lang="zh-CN" altLang="en-US" dirty="0"/>
              <a:t> </a:t>
            </a:r>
            <a:r>
              <a:rPr lang="en-US" altLang="zh-CN" dirty="0"/>
              <a:t>difference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</a:p>
          <a:p>
            <a:pPr lvl="1"/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 err="1"/>
              <a:t>compliing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take</a:t>
            </a:r>
            <a:r>
              <a:rPr lang="zh-CN" altLang="en-US" dirty="0"/>
              <a:t> </a:t>
            </a:r>
            <a:r>
              <a:rPr lang="en-US" altLang="zh-CN" dirty="0"/>
              <a:t>care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wanning</a:t>
            </a:r>
            <a:r>
              <a:rPr lang="zh-CN" altLang="en-US" dirty="0"/>
              <a:t> </a:t>
            </a:r>
            <a:r>
              <a:rPr lang="en-US" altLang="zh-CN" dirty="0"/>
              <a:t>information.</a:t>
            </a:r>
            <a:r>
              <a:rPr lang="zh-CN" altLang="en-US" dirty="0"/>
              <a:t>  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joke</a:t>
            </a:r>
          </a:p>
          <a:p>
            <a:pPr lvl="1"/>
            <a:r>
              <a:rPr lang="en-US" altLang="zh-CN" dirty="0"/>
              <a:t>Murph’s</a:t>
            </a:r>
            <a:r>
              <a:rPr lang="zh-CN" altLang="en-US" dirty="0"/>
              <a:t> </a:t>
            </a:r>
            <a:r>
              <a:rPr lang="en-US" altLang="zh-CN" dirty="0"/>
              <a:t>law:</a:t>
            </a:r>
            <a:r>
              <a:rPr lang="zh-CN" altLang="en-US" dirty="0"/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"Anything that can go wrong will go wrong”</a:t>
            </a:r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6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Lato"/>
              <a:buNone/>
              <a:defRPr sz="10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Lato"/>
              <a:buNone/>
              <a:defRPr sz="10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Lato"/>
              <a:buNone/>
              <a:defRPr sz="10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Lato"/>
              <a:buNone/>
              <a:defRPr sz="10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Lato"/>
              <a:buNone/>
              <a:defRPr sz="10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Lato"/>
              <a:buNone/>
              <a:defRPr sz="10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Lato"/>
              <a:buNone/>
              <a:defRPr sz="10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Lato"/>
              <a:buNone/>
              <a:defRPr sz="10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Lato"/>
              <a:buNone/>
              <a:defRPr sz="10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 sz="3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 sz="3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 sz="3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 sz="3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 sz="3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 sz="3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 sz="3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 sz="3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 sz="3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Shape 4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layfair Display"/>
              <a:buNone/>
              <a:defRPr sz="4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layfair Display"/>
              <a:buNone/>
              <a:defRPr sz="4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layfair Display"/>
              <a:buNone/>
              <a:defRPr sz="4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layfair Display"/>
              <a:buNone/>
              <a:defRPr sz="4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layfair Display"/>
              <a:buNone/>
              <a:defRPr sz="4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layfair Display"/>
              <a:buNone/>
              <a:defRPr sz="4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layfair Display"/>
              <a:buNone/>
              <a:defRPr sz="4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layfair Display"/>
              <a:buNone/>
              <a:defRPr sz="4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layfair Display"/>
              <a:buNone/>
              <a:defRPr sz="4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120307" y="843773"/>
            <a:ext cx="6903383" cy="1278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600" dirty="0"/>
              <a:t>COMP10002 Foundations of Algorithms</a:t>
            </a:r>
            <a:endParaRPr sz="2600" b="1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302853" y="2160020"/>
            <a:ext cx="2538291" cy="924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rPr lang="en-US" dirty="0"/>
              <a:t>Workshop Week 2</a:t>
            </a:r>
            <a:endParaRPr sz="1800" b="0" i="0" u="none" strike="noStrike" cap="none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5B821B-28A9-6343-BDCF-4629E9560DD2}"/>
              </a:ext>
            </a:extLst>
          </p:cNvPr>
          <p:cNvSpPr txBox="1"/>
          <p:nvPr/>
        </p:nvSpPr>
        <p:spPr>
          <a:xfrm>
            <a:off x="6338391" y="3660464"/>
            <a:ext cx="3370599" cy="1091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</a:pPr>
            <a:r>
              <a:rPr lang="en-US" sz="1200" dirty="0">
                <a:solidFill>
                  <a:schemeClr val="dk2"/>
                </a:solidFill>
                <a:latin typeface="Lato"/>
                <a:sym typeface="Lato"/>
              </a:rPr>
              <a:t>Wenbin Cao</a:t>
            </a:r>
            <a:br>
              <a:rPr lang="en-US" sz="1200" dirty="0">
                <a:solidFill>
                  <a:schemeClr val="dk2"/>
                </a:solidFill>
                <a:latin typeface="Lato"/>
                <a:sym typeface="Lato"/>
              </a:rPr>
            </a:br>
            <a:r>
              <a:rPr lang="en-US" altLang="zh-CN" sz="1200" dirty="0">
                <a:solidFill>
                  <a:schemeClr val="dk2"/>
                </a:solidFill>
                <a:latin typeface="Lato"/>
                <a:sym typeface="Lato"/>
              </a:rPr>
              <a:t>August</a:t>
            </a:r>
            <a:r>
              <a:rPr lang="zh-CN" altLang="en-US" sz="1200" dirty="0">
                <a:solidFill>
                  <a:schemeClr val="dk2"/>
                </a:solidFill>
                <a:latin typeface="Lato"/>
                <a:sym typeface="Lato"/>
              </a:rPr>
              <a:t> </a:t>
            </a:r>
            <a:r>
              <a:rPr lang="en-US" altLang="zh-CN" sz="1200" dirty="0">
                <a:solidFill>
                  <a:schemeClr val="dk2"/>
                </a:solidFill>
                <a:latin typeface="Lato"/>
                <a:sym typeface="Lato"/>
              </a:rPr>
              <a:t>8,</a:t>
            </a:r>
            <a:r>
              <a:rPr lang="zh-CN" altLang="en-US" sz="1200" dirty="0">
                <a:solidFill>
                  <a:schemeClr val="dk2"/>
                </a:solidFill>
                <a:latin typeface="Lato"/>
                <a:sym typeface="Lato"/>
              </a:rPr>
              <a:t> </a:t>
            </a:r>
            <a:r>
              <a:rPr lang="en-US" altLang="zh-CN" sz="1200" dirty="0">
                <a:solidFill>
                  <a:schemeClr val="dk2"/>
                </a:solidFill>
                <a:latin typeface="Lato"/>
                <a:sym typeface="Lato"/>
              </a:rPr>
              <a:t>2019</a:t>
            </a:r>
            <a:endParaRPr lang="en-US" sz="1200" dirty="0">
              <a:solidFill>
                <a:schemeClr val="dk2"/>
              </a:solidFill>
              <a:latin typeface="Lato"/>
              <a:sym typeface="Lato"/>
            </a:endParaRPr>
          </a:p>
          <a:p>
            <a:endParaRPr lang="en-US" sz="1200" dirty="0"/>
          </a:p>
          <a:p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A0770-287D-8544-8057-1526D2F1B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</p:spPr>
        <p:txBody>
          <a:bodyPr/>
          <a:lstStyle/>
          <a:p>
            <a:pPr>
              <a:buSzPts val="10000"/>
            </a:pPr>
            <a:r>
              <a:rPr lang="en-US" altLang="zh-CN" sz="2600" dirty="0">
                <a:latin typeface="Lato"/>
                <a:sym typeface="Lato"/>
              </a:rPr>
              <a:t>Our</a:t>
            </a:r>
            <a:r>
              <a:rPr lang="zh-CN" altLang="en-US" sz="2600" dirty="0">
                <a:latin typeface="Lato"/>
                <a:sym typeface="Lato"/>
              </a:rPr>
              <a:t> </a:t>
            </a:r>
            <a:r>
              <a:rPr lang="en-US" altLang="zh-CN" sz="2600" dirty="0">
                <a:latin typeface="Lato"/>
                <a:sym typeface="Lato"/>
              </a:rPr>
              <a:t>Workshop</a:t>
            </a:r>
            <a:endParaRPr lang="en-US" sz="2600" dirty="0">
              <a:latin typeface="Lato"/>
              <a:sym typeface="Lato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B0F73-A544-6346-8B86-ACABA6BB8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87935"/>
            <a:ext cx="8520600" cy="3480939"/>
          </a:xfrm>
        </p:spPr>
        <p:txBody>
          <a:bodyPr/>
          <a:lstStyle/>
          <a:p>
            <a:r>
              <a:rPr lang="en-US" altLang="zh-CN" dirty="0"/>
              <a:t>Discussion</a:t>
            </a:r>
            <a:r>
              <a:rPr lang="zh-CN" altLang="en-US" dirty="0"/>
              <a:t> </a:t>
            </a:r>
            <a:r>
              <a:rPr lang="en-US" altLang="zh-CN" dirty="0"/>
              <a:t>(1</a:t>
            </a:r>
            <a:r>
              <a:rPr lang="zh-CN" altLang="en-US" dirty="0"/>
              <a:t> </a:t>
            </a:r>
            <a:r>
              <a:rPr lang="en-US" altLang="zh-CN" dirty="0"/>
              <a:t>Hour)</a:t>
            </a:r>
          </a:p>
          <a:p>
            <a:endParaRPr lang="en-US" altLang="zh-CN" dirty="0"/>
          </a:p>
          <a:p>
            <a:r>
              <a:rPr lang="en-US" altLang="zh-CN" dirty="0"/>
              <a:t>Exercises</a:t>
            </a:r>
            <a:r>
              <a:rPr lang="zh-CN" altLang="en-US" dirty="0"/>
              <a:t> </a:t>
            </a:r>
            <a:r>
              <a:rPr lang="en-US" altLang="zh-CN" dirty="0"/>
              <a:t>(1</a:t>
            </a:r>
            <a:r>
              <a:rPr lang="zh-CN" altLang="en-US" dirty="0"/>
              <a:t> </a:t>
            </a:r>
            <a:r>
              <a:rPr lang="en-US" altLang="zh-CN" dirty="0"/>
              <a:t>Hour)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3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A0770-287D-8544-8057-1526D2F1B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</p:spPr>
        <p:txBody>
          <a:bodyPr/>
          <a:lstStyle/>
          <a:p>
            <a:pPr>
              <a:buSzPts val="10000"/>
            </a:pPr>
            <a:r>
              <a:rPr lang="en-US" altLang="zh-CN" sz="2600" dirty="0">
                <a:latin typeface="Lato"/>
                <a:sym typeface="Lato"/>
              </a:rPr>
              <a:t>What’s</a:t>
            </a:r>
            <a:r>
              <a:rPr lang="zh-CN" altLang="en-US" sz="2600" dirty="0">
                <a:latin typeface="Lato"/>
                <a:sym typeface="Lato"/>
              </a:rPr>
              <a:t> </a:t>
            </a:r>
            <a:r>
              <a:rPr lang="en-US" altLang="zh-CN" sz="2600" dirty="0">
                <a:latin typeface="Lato"/>
                <a:sym typeface="Lato"/>
              </a:rPr>
              <a:t>for</a:t>
            </a:r>
            <a:r>
              <a:rPr lang="zh-CN" altLang="en-US" sz="2600" dirty="0">
                <a:latin typeface="Lato"/>
                <a:sym typeface="Lato"/>
              </a:rPr>
              <a:t> </a:t>
            </a:r>
            <a:r>
              <a:rPr lang="en-US" altLang="zh-CN" sz="2600" dirty="0">
                <a:latin typeface="Lato"/>
                <a:sym typeface="Lato"/>
              </a:rPr>
              <a:t>today?</a:t>
            </a:r>
            <a:endParaRPr lang="en-US" sz="2600" dirty="0">
              <a:latin typeface="Lato"/>
              <a:sym typeface="Lato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B0F73-A544-6346-8B86-ACABA6BB8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87935"/>
            <a:ext cx="8520600" cy="3480939"/>
          </a:xfrm>
        </p:spPr>
        <p:txBody>
          <a:bodyPr/>
          <a:lstStyle/>
          <a:p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working</a:t>
            </a:r>
            <a:r>
              <a:rPr lang="zh-CN" altLang="en-US" dirty="0"/>
              <a:t> </a:t>
            </a:r>
            <a:r>
              <a:rPr lang="en-US" altLang="zh-CN" dirty="0"/>
              <a:t>environment</a:t>
            </a:r>
          </a:p>
          <a:p>
            <a:pPr marL="114300" indent="0">
              <a:buNone/>
            </a:pPr>
            <a:r>
              <a:rPr lang="en-US" altLang="zh-CN" dirty="0"/>
              <a:t>	Windows:</a:t>
            </a:r>
            <a:r>
              <a:rPr lang="zh-CN" altLang="en-US" dirty="0"/>
              <a:t> </a:t>
            </a:r>
            <a:r>
              <a:rPr lang="en-US" altLang="zh-CN" dirty="0"/>
              <a:t>MinGW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 err="1"/>
              <a:t>jEdit</a:t>
            </a:r>
            <a:endParaRPr lang="en-US" altLang="zh-CN" dirty="0"/>
          </a:p>
          <a:p>
            <a:pPr marL="114300" indent="0">
              <a:buNone/>
            </a:pPr>
            <a:r>
              <a:rPr lang="en-US" altLang="zh-CN" dirty="0"/>
              <a:t>	MacOS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Linux:</a:t>
            </a:r>
            <a:r>
              <a:rPr lang="zh-CN" altLang="en-US" dirty="0"/>
              <a:t> </a:t>
            </a:r>
            <a:r>
              <a:rPr lang="en-US" altLang="zh-CN" dirty="0"/>
              <a:t>Terminal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 err="1"/>
              <a:t>jEdit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Create,</a:t>
            </a:r>
            <a:r>
              <a:rPr lang="zh-CN" altLang="en-US" dirty="0"/>
              <a:t> </a:t>
            </a:r>
            <a:r>
              <a:rPr lang="en-US" altLang="zh-CN" dirty="0"/>
              <a:t>compile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execute</a:t>
            </a:r>
            <a:r>
              <a:rPr lang="zh-CN" altLang="en-US" dirty="0"/>
              <a:t> </a:t>
            </a:r>
            <a:r>
              <a:rPr lang="en-US" altLang="zh-CN" dirty="0" err="1"/>
              <a:t>helloworld.c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110369919"/>
      </p:ext>
    </p:extLst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149</Words>
  <Application>Microsoft Macintosh PowerPoint</Application>
  <PresentationFormat>On-screen Show (16:9)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Playfair Display</vt:lpstr>
      <vt:lpstr>Lato</vt:lpstr>
      <vt:lpstr>Arial</vt:lpstr>
      <vt:lpstr>Coral</vt:lpstr>
      <vt:lpstr>COMP10002 Foundations of Algorithms</vt:lpstr>
      <vt:lpstr>Our Workshop</vt:lpstr>
      <vt:lpstr>What’s for today?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INFS4205 Presentation: Group Enclosing Queries</dc:title>
  <cp:lastModifiedBy>Wenbin Cao</cp:lastModifiedBy>
  <cp:revision>34</cp:revision>
  <dcterms:modified xsi:type="dcterms:W3CDTF">2019-08-07T08:06:05Z</dcterms:modified>
</cp:coreProperties>
</file>