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tif" ContentType="image/t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6256000" cy="9144000"/>
  <p:notesSz cx="6858000" cy="9144000"/>
  <p:defaultTextStyle>
    <a:lvl1pPr algn="ctr" defTabSz="546100">
      <a:defRPr sz="3600">
        <a:latin typeface="+mn-lt"/>
        <a:ea typeface="+mn-ea"/>
        <a:cs typeface="+mn-cs"/>
        <a:sym typeface="Gill Sans"/>
      </a:defRPr>
    </a:lvl1pPr>
    <a:lvl2pPr indent="228600" algn="ctr" defTabSz="546100">
      <a:defRPr sz="3600">
        <a:latin typeface="+mn-lt"/>
        <a:ea typeface="+mn-ea"/>
        <a:cs typeface="+mn-cs"/>
        <a:sym typeface="Gill Sans"/>
      </a:defRPr>
    </a:lvl2pPr>
    <a:lvl3pPr indent="457200" algn="ctr" defTabSz="546100">
      <a:defRPr sz="3600">
        <a:latin typeface="+mn-lt"/>
        <a:ea typeface="+mn-ea"/>
        <a:cs typeface="+mn-cs"/>
        <a:sym typeface="Gill Sans"/>
      </a:defRPr>
    </a:lvl3pPr>
    <a:lvl4pPr indent="685800" algn="ctr" defTabSz="546100">
      <a:defRPr sz="3600">
        <a:latin typeface="+mn-lt"/>
        <a:ea typeface="+mn-ea"/>
        <a:cs typeface="+mn-cs"/>
        <a:sym typeface="Gill Sans"/>
      </a:defRPr>
    </a:lvl4pPr>
    <a:lvl5pPr indent="914400" algn="ctr" defTabSz="546100">
      <a:defRPr sz="3600">
        <a:latin typeface="+mn-lt"/>
        <a:ea typeface="+mn-ea"/>
        <a:cs typeface="+mn-cs"/>
        <a:sym typeface="Gill Sans"/>
      </a:defRPr>
    </a:lvl5pPr>
    <a:lvl6pPr indent="1143000" algn="ctr" defTabSz="546100">
      <a:defRPr sz="3600">
        <a:latin typeface="+mn-lt"/>
        <a:ea typeface="+mn-ea"/>
        <a:cs typeface="+mn-cs"/>
        <a:sym typeface="Gill Sans"/>
      </a:defRPr>
    </a:lvl6pPr>
    <a:lvl7pPr indent="1371600" algn="ctr" defTabSz="546100">
      <a:defRPr sz="3600">
        <a:latin typeface="+mn-lt"/>
        <a:ea typeface="+mn-ea"/>
        <a:cs typeface="+mn-cs"/>
        <a:sym typeface="Gill Sans"/>
      </a:defRPr>
    </a:lvl7pPr>
    <a:lvl8pPr indent="1600200" algn="ctr" defTabSz="546100">
      <a:defRPr sz="3600">
        <a:latin typeface="+mn-lt"/>
        <a:ea typeface="+mn-ea"/>
        <a:cs typeface="+mn-cs"/>
        <a:sym typeface="Gill Sans"/>
      </a:defRPr>
    </a:lvl8pPr>
    <a:lvl9pPr indent="1828800" algn="ctr" defTabSz="546100">
      <a:defRPr sz="3600">
        <a:latin typeface="+mn-lt"/>
        <a:ea typeface="+mn-ea"/>
        <a:cs typeface="+mn-c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20" y="-424"/>
      </p:cViewPr>
      <p:guideLst>
        <p:guide orient="horz" pos="2880"/>
        <p:guide pos="5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3B45D-95F6-3049-B674-587A46E21BED}" type="doc">
      <dgm:prSet loTypeId="urn:microsoft.com/office/officeart/2005/8/layout/chevron1" loCatId="" qsTypeId="urn:microsoft.com/office/officeart/2005/8/quickstyle/simple4" qsCatId="simple" csTypeId="urn:microsoft.com/office/officeart/2005/8/colors/accent1_2" csCatId="accent1" phldr="1"/>
      <dgm:spPr/>
    </dgm:pt>
    <dgm:pt modelId="{4D43943A-F412-8842-8309-93EF5C04A933}">
      <dgm:prSet phldrT="[Text]"/>
      <dgm:spPr/>
      <dgm:t>
        <a:bodyPr/>
        <a:lstStyle/>
        <a:p>
          <a:r>
            <a:rPr lang="en-US" dirty="0" smtClean="0"/>
            <a:t>Usable</a:t>
          </a:r>
          <a:endParaRPr lang="en-US" dirty="0"/>
        </a:p>
      </dgm:t>
    </dgm:pt>
    <dgm:pt modelId="{4E6A0837-11EC-5147-A76E-7E85CA27B336}" type="parTrans" cxnId="{2EC4C3E4-4F66-9049-B9D2-BD764F8507C7}">
      <dgm:prSet/>
      <dgm:spPr/>
      <dgm:t>
        <a:bodyPr/>
        <a:lstStyle/>
        <a:p>
          <a:endParaRPr lang="en-US"/>
        </a:p>
      </dgm:t>
    </dgm:pt>
    <dgm:pt modelId="{ED470D94-42DB-B54D-A69E-DC4FD19D9F39}" type="sibTrans" cxnId="{2EC4C3E4-4F66-9049-B9D2-BD764F8507C7}">
      <dgm:prSet/>
      <dgm:spPr/>
      <dgm:t>
        <a:bodyPr/>
        <a:lstStyle/>
        <a:p>
          <a:endParaRPr lang="en-US"/>
        </a:p>
      </dgm:t>
    </dgm:pt>
    <dgm:pt modelId="{FCD5AAE3-DC22-B142-82F9-E5E4C654344F}">
      <dgm:prSet phldrT="[Text]"/>
      <dgm:spPr/>
      <dgm:t>
        <a:bodyPr/>
        <a:lstStyle/>
        <a:p>
          <a:r>
            <a:rPr lang="en-US" dirty="0" smtClean="0"/>
            <a:t>Ubiquitous</a:t>
          </a:r>
          <a:endParaRPr lang="en-US" dirty="0"/>
        </a:p>
      </dgm:t>
    </dgm:pt>
    <dgm:pt modelId="{DBF6C984-34E6-1543-BE05-E3DB6BFBEDF5}" type="parTrans" cxnId="{D3529658-2A23-974B-B96B-EBA6758C8433}">
      <dgm:prSet/>
      <dgm:spPr/>
      <dgm:t>
        <a:bodyPr/>
        <a:lstStyle/>
        <a:p>
          <a:endParaRPr lang="en-US"/>
        </a:p>
      </dgm:t>
    </dgm:pt>
    <dgm:pt modelId="{AE60BA86-EBE2-8A49-8E19-5CBE19676630}" type="sibTrans" cxnId="{D3529658-2A23-974B-B96B-EBA6758C8433}">
      <dgm:prSet/>
      <dgm:spPr/>
      <dgm:t>
        <a:bodyPr/>
        <a:lstStyle/>
        <a:p>
          <a:endParaRPr lang="en-US"/>
        </a:p>
      </dgm:t>
    </dgm:pt>
    <dgm:pt modelId="{0959D4EA-2357-114F-A4BC-113E35637A98}">
      <dgm:prSet phldrT="[Text]"/>
      <dgm:spPr/>
      <dgm:t>
        <a:bodyPr/>
        <a:lstStyle/>
        <a:p>
          <a:r>
            <a:rPr lang="en-US" dirty="0" smtClean="0"/>
            <a:t>Transactional</a:t>
          </a:r>
          <a:endParaRPr lang="en-US" dirty="0"/>
        </a:p>
      </dgm:t>
    </dgm:pt>
    <dgm:pt modelId="{626AEAAB-3951-E44B-AF11-98CD91BDCCED}" type="parTrans" cxnId="{AA3D717A-B814-CD4C-BC85-64F7EFA19934}">
      <dgm:prSet/>
      <dgm:spPr/>
      <dgm:t>
        <a:bodyPr/>
        <a:lstStyle/>
        <a:p>
          <a:endParaRPr lang="en-US"/>
        </a:p>
      </dgm:t>
    </dgm:pt>
    <dgm:pt modelId="{5D61454B-E18F-2E47-9276-DA9EFC6CE33A}" type="sibTrans" cxnId="{AA3D717A-B814-CD4C-BC85-64F7EFA19934}">
      <dgm:prSet/>
      <dgm:spPr/>
      <dgm:t>
        <a:bodyPr/>
        <a:lstStyle/>
        <a:p>
          <a:endParaRPr lang="en-US"/>
        </a:p>
      </dgm:t>
    </dgm:pt>
    <dgm:pt modelId="{A4F30EE1-E3EB-654E-BCDE-80A0A6A7D43E}">
      <dgm:prSet phldrT="[Text]" custT="1"/>
      <dgm:spPr/>
      <dgm:t>
        <a:bodyPr/>
        <a:lstStyle/>
        <a:p>
          <a:r>
            <a:rPr lang="en-US" sz="1400" dirty="0" smtClean="0"/>
            <a:t>Transformative</a:t>
          </a:r>
          <a:endParaRPr lang="en-US" sz="1500" dirty="0"/>
        </a:p>
      </dgm:t>
    </dgm:pt>
    <dgm:pt modelId="{D6B1BD2B-4CDB-0144-A14C-504D1A64496C}" type="parTrans" cxnId="{79B005ED-7800-AD45-B10B-17ECB76E03A5}">
      <dgm:prSet/>
      <dgm:spPr/>
      <dgm:t>
        <a:bodyPr/>
        <a:lstStyle/>
        <a:p>
          <a:endParaRPr lang="en-US"/>
        </a:p>
      </dgm:t>
    </dgm:pt>
    <dgm:pt modelId="{F06FB744-1614-3347-ABEA-EBE7E95DBEE1}" type="sibTrans" cxnId="{79B005ED-7800-AD45-B10B-17ECB76E03A5}">
      <dgm:prSet/>
      <dgm:spPr/>
      <dgm:t>
        <a:bodyPr/>
        <a:lstStyle/>
        <a:p>
          <a:endParaRPr lang="en-US"/>
        </a:p>
      </dgm:t>
    </dgm:pt>
    <dgm:pt modelId="{C7E41EBA-6065-2347-9EAF-B3FADC69BC1F}" type="pres">
      <dgm:prSet presAssocID="{4CC3B45D-95F6-3049-B674-587A46E21BED}" presName="Name0" presStyleCnt="0">
        <dgm:presLayoutVars>
          <dgm:dir/>
          <dgm:animLvl val="lvl"/>
          <dgm:resizeHandles val="exact"/>
        </dgm:presLayoutVars>
      </dgm:prSet>
      <dgm:spPr/>
    </dgm:pt>
    <dgm:pt modelId="{DF3E9887-B119-334A-9DC5-056556B6FFA2}" type="pres">
      <dgm:prSet presAssocID="{4D43943A-F412-8842-8309-93EF5C04A933}" presName="parTxOnly" presStyleLbl="node1" presStyleIdx="0" presStyleCnt="4">
        <dgm:presLayoutVars>
          <dgm:chMax val="0"/>
          <dgm:chPref val="0"/>
          <dgm:bulletEnabled val="1"/>
        </dgm:presLayoutVars>
      </dgm:prSet>
      <dgm:spPr/>
      <dgm:t>
        <a:bodyPr/>
        <a:lstStyle/>
        <a:p>
          <a:endParaRPr lang="en-US"/>
        </a:p>
      </dgm:t>
    </dgm:pt>
    <dgm:pt modelId="{D8EC285D-4898-0A4F-AA38-A2532D73F312}" type="pres">
      <dgm:prSet presAssocID="{ED470D94-42DB-B54D-A69E-DC4FD19D9F39}" presName="parTxOnlySpace" presStyleCnt="0"/>
      <dgm:spPr/>
    </dgm:pt>
    <dgm:pt modelId="{F165F521-2B44-CC45-B889-08966186AEB6}" type="pres">
      <dgm:prSet presAssocID="{0959D4EA-2357-114F-A4BC-113E35637A98}" presName="parTxOnly" presStyleLbl="node1" presStyleIdx="1" presStyleCnt="4">
        <dgm:presLayoutVars>
          <dgm:chMax val="0"/>
          <dgm:chPref val="0"/>
          <dgm:bulletEnabled val="1"/>
        </dgm:presLayoutVars>
      </dgm:prSet>
      <dgm:spPr/>
      <dgm:t>
        <a:bodyPr/>
        <a:lstStyle/>
        <a:p>
          <a:endParaRPr lang="en-US"/>
        </a:p>
      </dgm:t>
    </dgm:pt>
    <dgm:pt modelId="{6AB729F8-A6EF-0C47-ABF3-0907919C1412}" type="pres">
      <dgm:prSet presAssocID="{5D61454B-E18F-2E47-9276-DA9EFC6CE33A}" presName="parTxOnlySpace" presStyleCnt="0"/>
      <dgm:spPr/>
    </dgm:pt>
    <dgm:pt modelId="{C0F35649-D3D9-0B4A-AD95-B91956CF61D1}" type="pres">
      <dgm:prSet presAssocID="{FCD5AAE3-DC22-B142-82F9-E5E4C654344F}" presName="parTxOnly" presStyleLbl="node1" presStyleIdx="2" presStyleCnt="4">
        <dgm:presLayoutVars>
          <dgm:chMax val="0"/>
          <dgm:chPref val="0"/>
          <dgm:bulletEnabled val="1"/>
        </dgm:presLayoutVars>
      </dgm:prSet>
      <dgm:spPr/>
    </dgm:pt>
    <dgm:pt modelId="{F5B4ACC2-CDA5-9540-BC17-891E73E927B3}" type="pres">
      <dgm:prSet presAssocID="{AE60BA86-EBE2-8A49-8E19-5CBE19676630}" presName="parTxOnlySpace" presStyleCnt="0"/>
      <dgm:spPr/>
    </dgm:pt>
    <dgm:pt modelId="{05E40531-2851-9646-9A06-50C75B1728B8}" type="pres">
      <dgm:prSet presAssocID="{A4F30EE1-E3EB-654E-BCDE-80A0A6A7D43E}" presName="parTxOnly" presStyleLbl="node1" presStyleIdx="3" presStyleCnt="4">
        <dgm:presLayoutVars>
          <dgm:chMax val="0"/>
          <dgm:chPref val="0"/>
          <dgm:bulletEnabled val="1"/>
        </dgm:presLayoutVars>
      </dgm:prSet>
      <dgm:spPr/>
    </dgm:pt>
  </dgm:ptLst>
  <dgm:cxnLst>
    <dgm:cxn modelId="{7E2313B4-E45A-1C49-A9F4-4100338BD4E1}" type="presOf" srcId="{FCD5AAE3-DC22-B142-82F9-E5E4C654344F}" destId="{C0F35649-D3D9-0B4A-AD95-B91956CF61D1}" srcOrd="0" destOrd="0" presId="urn:microsoft.com/office/officeart/2005/8/layout/chevron1"/>
    <dgm:cxn modelId="{7F41C343-AFA6-AD43-B05B-F2ACA8119CCF}" type="presOf" srcId="{4CC3B45D-95F6-3049-B674-587A46E21BED}" destId="{C7E41EBA-6065-2347-9EAF-B3FADC69BC1F}" srcOrd="0" destOrd="0" presId="urn:microsoft.com/office/officeart/2005/8/layout/chevron1"/>
    <dgm:cxn modelId="{4A46D0AA-3566-E04E-9D9C-C6922882039E}" type="presOf" srcId="{4D43943A-F412-8842-8309-93EF5C04A933}" destId="{DF3E9887-B119-334A-9DC5-056556B6FFA2}" srcOrd="0" destOrd="0" presId="urn:microsoft.com/office/officeart/2005/8/layout/chevron1"/>
    <dgm:cxn modelId="{D3529658-2A23-974B-B96B-EBA6758C8433}" srcId="{4CC3B45D-95F6-3049-B674-587A46E21BED}" destId="{FCD5AAE3-DC22-B142-82F9-E5E4C654344F}" srcOrd="2" destOrd="0" parTransId="{DBF6C984-34E6-1543-BE05-E3DB6BFBEDF5}" sibTransId="{AE60BA86-EBE2-8A49-8E19-5CBE19676630}"/>
    <dgm:cxn modelId="{79B005ED-7800-AD45-B10B-17ECB76E03A5}" srcId="{4CC3B45D-95F6-3049-B674-587A46E21BED}" destId="{A4F30EE1-E3EB-654E-BCDE-80A0A6A7D43E}" srcOrd="3" destOrd="0" parTransId="{D6B1BD2B-4CDB-0144-A14C-504D1A64496C}" sibTransId="{F06FB744-1614-3347-ABEA-EBE7E95DBEE1}"/>
    <dgm:cxn modelId="{14A6C859-F7D9-BD4F-873C-449948C9819A}" type="presOf" srcId="{0959D4EA-2357-114F-A4BC-113E35637A98}" destId="{F165F521-2B44-CC45-B889-08966186AEB6}" srcOrd="0" destOrd="0" presId="urn:microsoft.com/office/officeart/2005/8/layout/chevron1"/>
    <dgm:cxn modelId="{AA3D717A-B814-CD4C-BC85-64F7EFA19934}" srcId="{4CC3B45D-95F6-3049-B674-587A46E21BED}" destId="{0959D4EA-2357-114F-A4BC-113E35637A98}" srcOrd="1" destOrd="0" parTransId="{626AEAAB-3951-E44B-AF11-98CD91BDCCED}" sibTransId="{5D61454B-E18F-2E47-9276-DA9EFC6CE33A}"/>
    <dgm:cxn modelId="{F314499C-D36B-3B46-B5CE-DD0D2EC107E2}" type="presOf" srcId="{A4F30EE1-E3EB-654E-BCDE-80A0A6A7D43E}" destId="{05E40531-2851-9646-9A06-50C75B1728B8}" srcOrd="0" destOrd="0" presId="urn:microsoft.com/office/officeart/2005/8/layout/chevron1"/>
    <dgm:cxn modelId="{2EC4C3E4-4F66-9049-B9D2-BD764F8507C7}" srcId="{4CC3B45D-95F6-3049-B674-587A46E21BED}" destId="{4D43943A-F412-8842-8309-93EF5C04A933}" srcOrd="0" destOrd="0" parTransId="{4E6A0837-11EC-5147-A76E-7E85CA27B336}" sibTransId="{ED470D94-42DB-B54D-A69E-DC4FD19D9F39}"/>
    <dgm:cxn modelId="{C85B14C1-DC1A-2B45-99C4-4464E43A8CAF}" type="presParOf" srcId="{C7E41EBA-6065-2347-9EAF-B3FADC69BC1F}" destId="{DF3E9887-B119-334A-9DC5-056556B6FFA2}" srcOrd="0" destOrd="0" presId="urn:microsoft.com/office/officeart/2005/8/layout/chevron1"/>
    <dgm:cxn modelId="{57D53510-94E3-754F-A76D-842AE8229C14}" type="presParOf" srcId="{C7E41EBA-6065-2347-9EAF-B3FADC69BC1F}" destId="{D8EC285D-4898-0A4F-AA38-A2532D73F312}" srcOrd="1" destOrd="0" presId="urn:microsoft.com/office/officeart/2005/8/layout/chevron1"/>
    <dgm:cxn modelId="{6460D1B1-B364-7D4F-958D-2FDD1F9629D4}" type="presParOf" srcId="{C7E41EBA-6065-2347-9EAF-B3FADC69BC1F}" destId="{F165F521-2B44-CC45-B889-08966186AEB6}" srcOrd="2" destOrd="0" presId="urn:microsoft.com/office/officeart/2005/8/layout/chevron1"/>
    <dgm:cxn modelId="{8614DE42-4AD3-D84C-85BB-13714F0E0218}" type="presParOf" srcId="{C7E41EBA-6065-2347-9EAF-B3FADC69BC1F}" destId="{6AB729F8-A6EF-0C47-ABF3-0907919C1412}" srcOrd="3" destOrd="0" presId="urn:microsoft.com/office/officeart/2005/8/layout/chevron1"/>
    <dgm:cxn modelId="{E435CA95-B4DE-B942-ACB8-A41FD7AB4490}" type="presParOf" srcId="{C7E41EBA-6065-2347-9EAF-B3FADC69BC1F}" destId="{C0F35649-D3D9-0B4A-AD95-B91956CF61D1}" srcOrd="4" destOrd="0" presId="urn:microsoft.com/office/officeart/2005/8/layout/chevron1"/>
    <dgm:cxn modelId="{05D7694B-6EAF-154F-A7D6-8A6BAF909196}" type="presParOf" srcId="{C7E41EBA-6065-2347-9EAF-B3FADC69BC1F}" destId="{F5B4ACC2-CDA5-9540-BC17-891E73E927B3}" srcOrd="5" destOrd="0" presId="urn:microsoft.com/office/officeart/2005/8/layout/chevron1"/>
    <dgm:cxn modelId="{F888C07D-F972-2140-A8CD-92F89A6D11CE}" type="presParOf" srcId="{C7E41EBA-6065-2347-9EAF-B3FADC69BC1F}" destId="{05E40531-2851-9646-9A06-50C75B1728B8}"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C3B45D-95F6-3049-B674-587A46E21BED}" type="doc">
      <dgm:prSet loTypeId="urn:microsoft.com/office/officeart/2005/8/layout/chevron1" loCatId="" qsTypeId="urn:microsoft.com/office/officeart/2005/8/quickstyle/simple4" qsCatId="simple" csTypeId="urn:microsoft.com/office/officeart/2005/8/colors/accent6_2" csCatId="accent6" phldr="1"/>
      <dgm:spPr/>
    </dgm:pt>
    <dgm:pt modelId="{4D43943A-F412-8842-8309-93EF5C04A933}">
      <dgm:prSet phldrT="[Text]" custT="1"/>
      <dgm:spPr/>
      <dgm:t>
        <a:bodyPr/>
        <a:lstStyle/>
        <a:p>
          <a:r>
            <a:rPr lang="en-US" sz="1400" dirty="0" smtClean="0"/>
            <a:t>Service</a:t>
          </a:r>
          <a:endParaRPr lang="en-US" sz="1400" dirty="0"/>
        </a:p>
      </dgm:t>
    </dgm:pt>
    <dgm:pt modelId="{4E6A0837-11EC-5147-A76E-7E85CA27B336}" type="parTrans" cxnId="{2EC4C3E4-4F66-9049-B9D2-BD764F8507C7}">
      <dgm:prSet/>
      <dgm:spPr/>
      <dgm:t>
        <a:bodyPr/>
        <a:lstStyle/>
        <a:p>
          <a:endParaRPr lang="en-US"/>
        </a:p>
      </dgm:t>
    </dgm:pt>
    <dgm:pt modelId="{ED470D94-42DB-B54D-A69E-DC4FD19D9F39}" type="sibTrans" cxnId="{2EC4C3E4-4F66-9049-B9D2-BD764F8507C7}">
      <dgm:prSet/>
      <dgm:spPr/>
      <dgm:t>
        <a:bodyPr/>
        <a:lstStyle/>
        <a:p>
          <a:endParaRPr lang="en-US"/>
        </a:p>
      </dgm:t>
    </dgm:pt>
    <dgm:pt modelId="{FCD5AAE3-DC22-B142-82F9-E5E4C654344F}">
      <dgm:prSet phldrT="[Text]" custT="1"/>
      <dgm:spPr/>
      <dgm:t>
        <a:bodyPr/>
        <a:lstStyle/>
        <a:p>
          <a:r>
            <a:rPr lang="en-US" sz="1400" dirty="0" smtClean="0"/>
            <a:t>Interactions</a:t>
          </a:r>
          <a:endParaRPr lang="en-US" sz="1400" dirty="0"/>
        </a:p>
      </dgm:t>
    </dgm:pt>
    <dgm:pt modelId="{DBF6C984-34E6-1543-BE05-E3DB6BFBEDF5}" type="parTrans" cxnId="{D3529658-2A23-974B-B96B-EBA6758C8433}">
      <dgm:prSet/>
      <dgm:spPr/>
      <dgm:t>
        <a:bodyPr/>
        <a:lstStyle/>
        <a:p>
          <a:endParaRPr lang="en-US"/>
        </a:p>
      </dgm:t>
    </dgm:pt>
    <dgm:pt modelId="{AE60BA86-EBE2-8A49-8E19-5CBE19676630}" type="sibTrans" cxnId="{D3529658-2A23-974B-B96B-EBA6758C8433}">
      <dgm:prSet/>
      <dgm:spPr/>
      <dgm:t>
        <a:bodyPr/>
        <a:lstStyle/>
        <a:p>
          <a:endParaRPr lang="en-US"/>
        </a:p>
      </dgm:t>
    </dgm:pt>
    <dgm:pt modelId="{0959D4EA-2357-114F-A4BC-113E35637A98}">
      <dgm:prSet phldrT="[Text]" custT="1"/>
      <dgm:spPr/>
      <dgm:t>
        <a:bodyPr/>
        <a:lstStyle/>
        <a:p>
          <a:r>
            <a:rPr lang="en-US" sz="1400" dirty="0" smtClean="0"/>
            <a:t>Satisfaction</a:t>
          </a:r>
          <a:endParaRPr lang="en-US" sz="1400" dirty="0"/>
        </a:p>
      </dgm:t>
    </dgm:pt>
    <dgm:pt modelId="{626AEAAB-3951-E44B-AF11-98CD91BDCCED}" type="parTrans" cxnId="{AA3D717A-B814-CD4C-BC85-64F7EFA19934}">
      <dgm:prSet/>
      <dgm:spPr/>
      <dgm:t>
        <a:bodyPr/>
        <a:lstStyle/>
        <a:p>
          <a:endParaRPr lang="en-US"/>
        </a:p>
      </dgm:t>
    </dgm:pt>
    <dgm:pt modelId="{5D61454B-E18F-2E47-9276-DA9EFC6CE33A}" type="sibTrans" cxnId="{AA3D717A-B814-CD4C-BC85-64F7EFA19934}">
      <dgm:prSet/>
      <dgm:spPr/>
      <dgm:t>
        <a:bodyPr/>
        <a:lstStyle/>
        <a:p>
          <a:endParaRPr lang="en-US"/>
        </a:p>
      </dgm:t>
    </dgm:pt>
    <dgm:pt modelId="{A4F30EE1-E3EB-654E-BCDE-80A0A6A7D43E}">
      <dgm:prSet phldrT="[Text]" custT="1"/>
      <dgm:spPr/>
      <dgm:t>
        <a:bodyPr/>
        <a:lstStyle/>
        <a:p>
          <a:r>
            <a:rPr lang="en-US" sz="1400" dirty="0" smtClean="0"/>
            <a:t>Human</a:t>
          </a:r>
          <a:endParaRPr lang="en-US" sz="1400" dirty="0"/>
        </a:p>
      </dgm:t>
    </dgm:pt>
    <dgm:pt modelId="{D6B1BD2B-4CDB-0144-A14C-504D1A64496C}" type="parTrans" cxnId="{79B005ED-7800-AD45-B10B-17ECB76E03A5}">
      <dgm:prSet/>
      <dgm:spPr/>
      <dgm:t>
        <a:bodyPr/>
        <a:lstStyle/>
        <a:p>
          <a:endParaRPr lang="en-US"/>
        </a:p>
      </dgm:t>
    </dgm:pt>
    <dgm:pt modelId="{F06FB744-1614-3347-ABEA-EBE7E95DBEE1}" type="sibTrans" cxnId="{79B005ED-7800-AD45-B10B-17ECB76E03A5}">
      <dgm:prSet/>
      <dgm:spPr/>
      <dgm:t>
        <a:bodyPr/>
        <a:lstStyle/>
        <a:p>
          <a:endParaRPr lang="en-US"/>
        </a:p>
      </dgm:t>
    </dgm:pt>
    <dgm:pt modelId="{C7E41EBA-6065-2347-9EAF-B3FADC69BC1F}" type="pres">
      <dgm:prSet presAssocID="{4CC3B45D-95F6-3049-B674-587A46E21BED}" presName="Name0" presStyleCnt="0">
        <dgm:presLayoutVars>
          <dgm:dir/>
          <dgm:animLvl val="lvl"/>
          <dgm:resizeHandles val="exact"/>
        </dgm:presLayoutVars>
      </dgm:prSet>
      <dgm:spPr/>
    </dgm:pt>
    <dgm:pt modelId="{DF3E9887-B119-334A-9DC5-056556B6FFA2}" type="pres">
      <dgm:prSet presAssocID="{4D43943A-F412-8842-8309-93EF5C04A933}" presName="parTxOnly" presStyleLbl="node1" presStyleIdx="0" presStyleCnt="4">
        <dgm:presLayoutVars>
          <dgm:chMax val="0"/>
          <dgm:chPref val="0"/>
          <dgm:bulletEnabled val="1"/>
        </dgm:presLayoutVars>
      </dgm:prSet>
      <dgm:spPr/>
      <dgm:t>
        <a:bodyPr/>
        <a:lstStyle/>
        <a:p>
          <a:endParaRPr lang="en-US"/>
        </a:p>
      </dgm:t>
    </dgm:pt>
    <dgm:pt modelId="{D8EC285D-4898-0A4F-AA38-A2532D73F312}" type="pres">
      <dgm:prSet presAssocID="{ED470D94-42DB-B54D-A69E-DC4FD19D9F39}" presName="parTxOnlySpace" presStyleCnt="0"/>
      <dgm:spPr/>
    </dgm:pt>
    <dgm:pt modelId="{F165F521-2B44-CC45-B889-08966186AEB6}" type="pres">
      <dgm:prSet presAssocID="{0959D4EA-2357-114F-A4BC-113E35637A98}" presName="parTxOnly" presStyleLbl="node1" presStyleIdx="1" presStyleCnt="4">
        <dgm:presLayoutVars>
          <dgm:chMax val="0"/>
          <dgm:chPref val="0"/>
          <dgm:bulletEnabled val="1"/>
        </dgm:presLayoutVars>
      </dgm:prSet>
      <dgm:spPr/>
      <dgm:t>
        <a:bodyPr/>
        <a:lstStyle/>
        <a:p>
          <a:endParaRPr lang="en-US"/>
        </a:p>
      </dgm:t>
    </dgm:pt>
    <dgm:pt modelId="{6AB729F8-A6EF-0C47-ABF3-0907919C1412}" type="pres">
      <dgm:prSet presAssocID="{5D61454B-E18F-2E47-9276-DA9EFC6CE33A}" presName="parTxOnlySpace" presStyleCnt="0"/>
      <dgm:spPr/>
    </dgm:pt>
    <dgm:pt modelId="{C0F35649-D3D9-0B4A-AD95-B91956CF61D1}" type="pres">
      <dgm:prSet presAssocID="{FCD5AAE3-DC22-B142-82F9-E5E4C654344F}" presName="parTxOnly" presStyleLbl="node1" presStyleIdx="2" presStyleCnt="4">
        <dgm:presLayoutVars>
          <dgm:chMax val="0"/>
          <dgm:chPref val="0"/>
          <dgm:bulletEnabled val="1"/>
        </dgm:presLayoutVars>
      </dgm:prSet>
      <dgm:spPr/>
    </dgm:pt>
    <dgm:pt modelId="{F5B4ACC2-CDA5-9540-BC17-891E73E927B3}" type="pres">
      <dgm:prSet presAssocID="{AE60BA86-EBE2-8A49-8E19-5CBE19676630}" presName="parTxOnlySpace" presStyleCnt="0"/>
      <dgm:spPr/>
    </dgm:pt>
    <dgm:pt modelId="{05E40531-2851-9646-9A06-50C75B1728B8}" type="pres">
      <dgm:prSet presAssocID="{A4F30EE1-E3EB-654E-BCDE-80A0A6A7D43E}" presName="parTxOnly" presStyleLbl="node1" presStyleIdx="3" presStyleCnt="4">
        <dgm:presLayoutVars>
          <dgm:chMax val="0"/>
          <dgm:chPref val="0"/>
          <dgm:bulletEnabled val="1"/>
        </dgm:presLayoutVars>
      </dgm:prSet>
      <dgm:spPr/>
      <dgm:t>
        <a:bodyPr/>
        <a:lstStyle/>
        <a:p>
          <a:endParaRPr lang="en-US"/>
        </a:p>
      </dgm:t>
    </dgm:pt>
  </dgm:ptLst>
  <dgm:cxnLst>
    <dgm:cxn modelId="{79B005ED-7800-AD45-B10B-17ECB76E03A5}" srcId="{4CC3B45D-95F6-3049-B674-587A46E21BED}" destId="{A4F30EE1-E3EB-654E-BCDE-80A0A6A7D43E}" srcOrd="3" destOrd="0" parTransId="{D6B1BD2B-4CDB-0144-A14C-504D1A64496C}" sibTransId="{F06FB744-1614-3347-ABEA-EBE7E95DBEE1}"/>
    <dgm:cxn modelId="{71277B3F-6D12-384C-AEC0-094880E80F3D}" type="presOf" srcId="{0959D4EA-2357-114F-A4BC-113E35637A98}" destId="{F165F521-2B44-CC45-B889-08966186AEB6}" srcOrd="0" destOrd="0" presId="urn:microsoft.com/office/officeart/2005/8/layout/chevron1"/>
    <dgm:cxn modelId="{89C70212-6F8C-5141-B24E-DA4D4F56DB42}" type="presOf" srcId="{4CC3B45D-95F6-3049-B674-587A46E21BED}" destId="{C7E41EBA-6065-2347-9EAF-B3FADC69BC1F}" srcOrd="0" destOrd="0" presId="urn:microsoft.com/office/officeart/2005/8/layout/chevron1"/>
    <dgm:cxn modelId="{38EA4E72-FC04-894D-AA07-C7FD2CF70ED7}" type="presOf" srcId="{4D43943A-F412-8842-8309-93EF5C04A933}" destId="{DF3E9887-B119-334A-9DC5-056556B6FFA2}" srcOrd="0" destOrd="0" presId="urn:microsoft.com/office/officeart/2005/8/layout/chevron1"/>
    <dgm:cxn modelId="{D3529658-2A23-974B-B96B-EBA6758C8433}" srcId="{4CC3B45D-95F6-3049-B674-587A46E21BED}" destId="{FCD5AAE3-DC22-B142-82F9-E5E4C654344F}" srcOrd="2" destOrd="0" parTransId="{DBF6C984-34E6-1543-BE05-E3DB6BFBEDF5}" sibTransId="{AE60BA86-EBE2-8A49-8E19-5CBE19676630}"/>
    <dgm:cxn modelId="{AA3D717A-B814-CD4C-BC85-64F7EFA19934}" srcId="{4CC3B45D-95F6-3049-B674-587A46E21BED}" destId="{0959D4EA-2357-114F-A4BC-113E35637A98}" srcOrd="1" destOrd="0" parTransId="{626AEAAB-3951-E44B-AF11-98CD91BDCCED}" sibTransId="{5D61454B-E18F-2E47-9276-DA9EFC6CE33A}"/>
    <dgm:cxn modelId="{D8A3A30E-0835-5C4A-9F77-CC0D047A5447}" type="presOf" srcId="{FCD5AAE3-DC22-B142-82F9-E5E4C654344F}" destId="{C0F35649-D3D9-0B4A-AD95-B91956CF61D1}" srcOrd="0" destOrd="0" presId="urn:microsoft.com/office/officeart/2005/8/layout/chevron1"/>
    <dgm:cxn modelId="{2EC4C3E4-4F66-9049-B9D2-BD764F8507C7}" srcId="{4CC3B45D-95F6-3049-B674-587A46E21BED}" destId="{4D43943A-F412-8842-8309-93EF5C04A933}" srcOrd="0" destOrd="0" parTransId="{4E6A0837-11EC-5147-A76E-7E85CA27B336}" sibTransId="{ED470D94-42DB-B54D-A69E-DC4FD19D9F39}"/>
    <dgm:cxn modelId="{689F6056-E240-5241-B77F-BED1F2AAE6BD}" type="presOf" srcId="{A4F30EE1-E3EB-654E-BCDE-80A0A6A7D43E}" destId="{05E40531-2851-9646-9A06-50C75B1728B8}" srcOrd="0" destOrd="0" presId="urn:microsoft.com/office/officeart/2005/8/layout/chevron1"/>
    <dgm:cxn modelId="{4F275D90-7A49-B54B-B878-DCEE8485F1F6}" type="presParOf" srcId="{C7E41EBA-6065-2347-9EAF-B3FADC69BC1F}" destId="{DF3E9887-B119-334A-9DC5-056556B6FFA2}" srcOrd="0" destOrd="0" presId="urn:microsoft.com/office/officeart/2005/8/layout/chevron1"/>
    <dgm:cxn modelId="{8C5B17BD-CECE-8A40-A76F-8EAD7EE0B9C9}" type="presParOf" srcId="{C7E41EBA-6065-2347-9EAF-B3FADC69BC1F}" destId="{D8EC285D-4898-0A4F-AA38-A2532D73F312}" srcOrd="1" destOrd="0" presId="urn:microsoft.com/office/officeart/2005/8/layout/chevron1"/>
    <dgm:cxn modelId="{3E7165A6-909C-9C4C-B1DC-FE8A1D0F850A}" type="presParOf" srcId="{C7E41EBA-6065-2347-9EAF-B3FADC69BC1F}" destId="{F165F521-2B44-CC45-B889-08966186AEB6}" srcOrd="2" destOrd="0" presId="urn:microsoft.com/office/officeart/2005/8/layout/chevron1"/>
    <dgm:cxn modelId="{81DD7262-6313-7F44-9DA3-74AD64F620C9}" type="presParOf" srcId="{C7E41EBA-6065-2347-9EAF-B3FADC69BC1F}" destId="{6AB729F8-A6EF-0C47-ABF3-0907919C1412}" srcOrd="3" destOrd="0" presId="urn:microsoft.com/office/officeart/2005/8/layout/chevron1"/>
    <dgm:cxn modelId="{E220441F-6266-2041-8644-AF7D4A58C6E7}" type="presParOf" srcId="{C7E41EBA-6065-2347-9EAF-B3FADC69BC1F}" destId="{C0F35649-D3D9-0B4A-AD95-B91956CF61D1}" srcOrd="4" destOrd="0" presId="urn:microsoft.com/office/officeart/2005/8/layout/chevron1"/>
    <dgm:cxn modelId="{B2DC335B-E5C6-5648-93BA-E2A26D43E977}" type="presParOf" srcId="{C7E41EBA-6065-2347-9EAF-B3FADC69BC1F}" destId="{F5B4ACC2-CDA5-9540-BC17-891E73E927B3}" srcOrd="5" destOrd="0" presId="urn:microsoft.com/office/officeart/2005/8/layout/chevron1"/>
    <dgm:cxn modelId="{9BA0C6E4-7721-6743-8A6C-E94BC03BE9F2}" type="presParOf" srcId="{C7E41EBA-6065-2347-9EAF-B3FADC69BC1F}" destId="{05E40531-2851-9646-9A06-50C75B1728B8}"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E9887-B119-334A-9DC5-056556B6FFA2}">
      <dsp:nvSpPr>
        <dsp:cNvPr id="0" name=""/>
        <dsp:cNvSpPr/>
      </dsp:nvSpPr>
      <dsp:spPr>
        <a:xfrm>
          <a:off x="3699" y="2038922"/>
          <a:ext cx="2153257" cy="861303"/>
        </a:xfrm>
        <a:prstGeom prst="chevron">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Usable</a:t>
          </a:r>
          <a:endParaRPr lang="en-US" sz="1700" kern="1200" dirty="0"/>
        </a:p>
      </dsp:txBody>
      <dsp:txXfrm>
        <a:off x="434351" y="2038922"/>
        <a:ext cx="1291954" cy="861303"/>
      </dsp:txXfrm>
    </dsp:sp>
    <dsp:sp modelId="{F165F521-2B44-CC45-B889-08966186AEB6}">
      <dsp:nvSpPr>
        <dsp:cNvPr id="0" name=""/>
        <dsp:cNvSpPr/>
      </dsp:nvSpPr>
      <dsp:spPr>
        <a:xfrm>
          <a:off x="1941631" y="2038922"/>
          <a:ext cx="2153257" cy="861303"/>
        </a:xfrm>
        <a:prstGeom prst="chevron">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Transactional</a:t>
          </a:r>
          <a:endParaRPr lang="en-US" sz="1700" kern="1200" dirty="0"/>
        </a:p>
      </dsp:txBody>
      <dsp:txXfrm>
        <a:off x="2372283" y="2038922"/>
        <a:ext cx="1291954" cy="861303"/>
      </dsp:txXfrm>
    </dsp:sp>
    <dsp:sp modelId="{C0F35649-D3D9-0B4A-AD95-B91956CF61D1}">
      <dsp:nvSpPr>
        <dsp:cNvPr id="0" name=""/>
        <dsp:cNvSpPr/>
      </dsp:nvSpPr>
      <dsp:spPr>
        <a:xfrm>
          <a:off x="3879563" y="2038922"/>
          <a:ext cx="2153257" cy="861303"/>
        </a:xfrm>
        <a:prstGeom prst="chevron">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Ubiquitous</a:t>
          </a:r>
          <a:endParaRPr lang="en-US" sz="1700" kern="1200" dirty="0"/>
        </a:p>
      </dsp:txBody>
      <dsp:txXfrm>
        <a:off x="4310215" y="2038922"/>
        <a:ext cx="1291954" cy="861303"/>
      </dsp:txXfrm>
    </dsp:sp>
    <dsp:sp modelId="{05E40531-2851-9646-9A06-50C75B1728B8}">
      <dsp:nvSpPr>
        <dsp:cNvPr id="0" name=""/>
        <dsp:cNvSpPr/>
      </dsp:nvSpPr>
      <dsp:spPr>
        <a:xfrm>
          <a:off x="5817495" y="2038922"/>
          <a:ext cx="2153257" cy="861303"/>
        </a:xfrm>
        <a:prstGeom prst="chevron">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Transformative</a:t>
          </a:r>
          <a:endParaRPr lang="en-US" sz="1500" kern="1200" dirty="0"/>
        </a:p>
      </dsp:txBody>
      <dsp:txXfrm>
        <a:off x="6248147" y="2038922"/>
        <a:ext cx="1291954" cy="861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E9887-B119-334A-9DC5-056556B6FFA2}">
      <dsp:nvSpPr>
        <dsp:cNvPr id="0" name=""/>
        <dsp:cNvSpPr/>
      </dsp:nvSpPr>
      <dsp:spPr>
        <a:xfrm>
          <a:off x="3699" y="2038922"/>
          <a:ext cx="2153257" cy="861303"/>
        </a:xfrm>
        <a:prstGeom prst="chevron">
          <a:avLst/>
        </a:prstGeom>
        <a:gradFill rotWithShape="0">
          <a:gsLst>
            <a:gs pos="0">
              <a:schemeClr val="accent6">
                <a:hueOff val="0"/>
                <a:satOff val="0"/>
                <a:lumOff val="0"/>
                <a:alphaOff val="0"/>
                <a:tint val="100000"/>
                <a:shade val="100000"/>
                <a:satMod val="129999"/>
              </a:schemeClr>
            </a:gs>
            <a:gs pos="100000">
              <a:schemeClr val="accent6">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Service</a:t>
          </a:r>
          <a:endParaRPr lang="en-US" sz="1400" kern="1200" dirty="0"/>
        </a:p>
      </dsp:txBody>
      <dsp:txXfrm>
        <a:off x="434351" y="2038922"/>
        <a:ext cx="1291954" cy="861303"/>
      </dsp:txXfrm>
    </dsp:sp>
    <dsp:sp modelId="{F165F521-2B44-CC45-B889-08966186AEB6}">
      <dsp:nvSpPr>
        <dsp:cNvPr id="0" name=""/>
        <dsp:cNvSpPr/>
      </dsp:nvSpPr>
      <dsp:spPr>
        <a:xfrm>
          <a:off x="1941631" y="2038922"/>
          <a:ext cx="2153257" cy="861303"/>
        </a:xfrm>
        <a:prstGeom prst="chevron">
          <a:avLst/>
        </a:prstGeom>
        <a:gradFill rotWithShape="0">
          <a:gsLst>
            <a:gs pos="0">
              <a:schemeClr val="accent6">
                <a:hueOff val="0"/>
                <a:satOff val="0"/>
                <a:lumOff val="0"/>
                <a:alphaOff val="0"/>
                <a:tint val="100000"/>
                <a:shade val="100000"/>
                <a:satMod val="129999"/>
              </a:schemeClr>
            </a:gs>
            <a:gs pos="100000">
              <a:schemeClr val="accent6">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Satisfaction</a:t>
          </a:r>
          <a:endParaRPr lang="en-US" sz="1400" kern="1200" dirty="0"/>
        </a:p>
      </dsp:txBody>
      <dsp:txXfrm>
        <a:off x="2372283" y="2038922"/>
        <a:ext cx="1291954" cy="861303"/>
      </dsp:txXfrm>
    </dsp:sp>
    <dsp:sp modelId="{C0F35649-D3D9-0B4A-AD95-B91956CF61D1}">
      <dsp:nvSpPr>
        <dsp:cNvPr id="0" name=""/>
        <dsp:cNvSpPr/>
      </dsp:nvSpPr>
      <dsp:spPr>
        <a:xfrm>
          <a:off x="3879563" y="2038922"/>
          <a:ext cx="2153257" cy="861303"/>
        </a:xfrm>
        <a:prstGeom prst="chevron">
          <a:avLst/>
        </a:prstGeom>
        <a:gradFill rotWithShape="0">
          <a:gsLst>
            <a:gs pos="0">
              <a:schemeClr val="accent6">
                <a:hueOff val="0"/>
                <a:satOff val="0"/>
                <a:lumOff val="0"/>
                <a:alphaOff val="0"/>
                <a:tint val="100000"/>
                <a:shade val="100000"/>
                <a:satMod val="129999"/>
              </a:schemeClr>
            </a:gs>
            <a:gs pos="100000">
              <a:schemeClr val="accent6">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Interactions</a:t>
          </a:r>
          <a:endParaRPr lang="en-US" sz="1400" kern="1200" dirty="0"/>
        </a:p>
      </dsp:txBody>
      <dsp:txXfrm>
        <a:off x="4310215" y="2038922"/>
        <a:ext cx="1291954" cy="861303"/>
      </dsp:txXfrm>
    </dsp:sp>
    <dsp:sp modelId="{05E40531-2851-9646-9A06-50C75B1728B8}">
      <dsp:nvSpPr>
        <dsp:cNvPr id="0" name=""/>
        <dsp:cNvSpPr/>
      </dsp:nvSpPr>
      <dsp:spPr>
        <a:xfrm>
          <a:off x="5817495" y="2038922"/>
          <a:ext cx="2153257" cy="861303"/>
        </a:xfrm>
        <a:prstGeom prst="chevron">
          <a:avLst/>
        </a:prstGeom>
        <a:gradFill rotWithShape="0">
          <a:gsLst>
            <a:gs pos="0">
              <a:schemeClr val="accent6">
                <a:hueOff val="0"/>
                <a:satOff val="0"/>
                <a:lumOff val="0"/>
                <a:alphaOff val="0"/>
                <a:tint val="100000"/>
                <a:shade val="100000"/>
                <a:satMod val="129999"/>
              </a:schemeClr>
            </a:gs>
            <a:gs pos="100000">
              <a:schemeClr val="accent6">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Human</a:t>
          </a:r>
          <a:endParaRPr lang="en-US" sz="1400" kern="1200" dirty="0"/>
        </a:p>
      </dsp:txBody>
      <dsp:txXfrm>
        <a:off x="6248147" y="2038922"/>
        <a:ext cx="1291954" cy="8613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6" name="Shape 7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438984271"/>
      </p:ext>
    </p:extLst>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8" name="Shape 8"/>
          <p:cNvSpPr>
            <a:spLocks noGrp="1"/>
          </p:cNvSpPr>
          <p:nvPr>
            <p:ph type="title"/>
          </p:nvPr>
        </p:nvSpPr>
        <p:spPr>
          <a:xfrm>
            <a:off x="1155700" y="1536700"/>
            <a:ext cx="13931900" cy="3086100"/>
          </a:xfrm>
          <a:prstGeom prst="rect">
            <a:avLst/>
          </a:prstGeom>
          <a:ln w="12700">
            <a:miter lim="400000"/>
          </a:ln>
        </p:spPr>
        <p:txBody>
          <a:bodyPr lIns="0" tIns="0" rIns="0" bIns="0" anchor="b"/>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
        <p:nvSpPr>
          <p:cNvPr id="9" name="Shape 9"/>
          <p:cNvSpPr>
            <a:spLocks noGrp="1"/>
          </p:cNvSpPr>
          <p:nvPr>
            <p:ph type="body" idx="1"/>
          </p:nvPr>
        </p:nvSpPr>
        <p:spPr>
          <a:xfrm>
            <a:off x="1155700" y="4711700"/>
            <a:ext cx="13931900" cy="1054100"/>
          </a:xfrm>
          <a:prstGeom prst="rect">
            <a:avLst/>
          </a:prstGeom>
          <a:ln w="12700">
            <a:miter lim="400000"/>
          </a:ln>
        </p:spPr>
        <p:txBody>
          <a:bodyPr lIns="0" tIns="0" rIns="0" bIns="0"/>
          <a:lstStyle>
            <a:lvl1pPr algn="ctr" defTabSz="546100">
              <a:spcBef>
                <a:spcPts val="0"/>
              </a:spcBef>
              <a:defRPr b="0">
                <a:solidFill>
                  <a:srgbClr val="000000"/>
                </a:solidFill>
                <a:uFillTx/>
                <a:latin typeface="+mn-lt"/>
                <a:ea typeface="+mn-ea"/>
                <a:cs typeface="+mn-cs"/>
                <a:sym typeface="Gill Sans"/>
              </a:defRPr>
            </a:lvl1pPr>
            <a:lvl2pPr marL="0" indent="0" algn="ctr" defTabSz="546100">
              <a:spcBef>
                <a:spcPts val="0"/>
              </a:spcBef>
              <a:buSzTx/>
              <a:buNone/>
              <a:defRPr b="0">
                <a:solidFill>
                  <a:srgbClr val="000000"/>
                </a:solidFill>
                <a:uFillTx/>
                <a:latin typeface="+mn-lt"/>
                <a:ea typeface="+mn-ea"/>
                <a:cs typeface="+mn-cs"/>
                <a:sym typeface="Gill Sans"/>
              </a:defRPr>
            </a:lvl2pPr>
            <a:lvl3pPr marL="0" indent="0" algn="ctr" defTabSz="546100">
              <a:spcBef>
                <a:spcPts val="0"/>
              </a:spcBef>
              <a:buSzTx/>
              <a:buNone/>
              <a:defRPr b="0">
                <a:solidFill>
                  <a:srgbClr val="000000"/>
                </a:solidFill>
                <a:uFillTx/>
                <a:latin typeface="+mn-lt"/>
                <a:ea typeface="+mn-ea"/>
                <a:cs typeface="+mn-cs"/>
                <a:sym typeface="Gill Sans"/>
              </a:defRPr>
            </a:lvl3pPr>
            <a:lvl4pPr marL="0" indent="0" algn="ctr" defTabSz="546100">
              <a:spcBef>
                <a:spcPts val="0"/>
              </a:spcBef>
              <a:buSzTx/>
              <a:buNone/>
              <a:defRPr b="0">
                <a:solidFill>
                  <a:srgbClr val="000000"/>
                </a:solidFill>
                <a:uFillTx/>
                <a:latin typeface="+mn-lt"/>
                <a:ea typeface="+mn-ea"/>
                <a:cs typeface="+mn-cs"/>
                <a:sym typeface="Gill Sans"/>
              </a:defRPr>
            </a:lvl4pPr>
            <a:lvl5pPr algn="ctr" defTabSz="546100">
              <a:spcBef>
                <a:spcPts val="0"/>
              </a:spcBef>
              <a:defRPr b="0">
                <a:solidFill>
                  <a:srgbClr val="000000"/>
                </a:solidFill>
                <a:uFillTx/>
                <a:latin typeface="+mn-lt"/>
                <a:ea typeface="+mn-ea"/>
                <a:cs typeface="+mn-c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pic>
        <p:nvPicPr>
          <p:cNvPr id="10" name="BarkleyRocket-filtered.png"/>
          <p:cNvPicPr/>
          <p:nvPr/>
        </p:nvPicPr>
        <p:blipFill>
          <a:blip r:embed="rId2">
            <a:extLst/>
          </a:blip>
          <a:stretch>
            <a:fillRect/>
          </a:stretch>
        </p:blipFill>
        <p:spPr>
          <a:xfrm flipH="1">
            <a:off x="14998337" y="7709570"/>
            <a:ext cx="975784" cy="1371717"/>
          </a:xfrm>
          <a:prstGeom prst="rect">
            <a:avLst/>
          </a:prstGeom>
          <a:ln w="12700">
            <a:miter lim="400000"/>
          </a:ln>
        </p:spPr>
      </p:pic>
      <p:pic>
        <p:nvPicPr>
          <p:cNvPr id="11" name="pasted-image.png"/>
          <p:cNvPicPr/>
          <p:nvPr/>
        </p:nvPicPr>
        <p:blipFill>
          <a:blip r:embed="rId3">
            <a:extLst/>
          </a:blip>
          <a:stretch>
            <a:fillRect/>
          </a:stretch>
        </p:blipFill>
        <p:spPr>
          <a:xfrm>
            <a:off x="184150" y="8426974"/>
            <a:ext cx="2025719" cy="659777"/>
          </a:xfrm>
          <a:prstGeom prst="rect">
            <a:avLst/>
          </a:prstGeom>
          <a:ln w="12700">
            <a:miter lim="400000"/>
          </a:ln>
        </p:spPr>
      </p:pic>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a:spLocks noGrp="1"/>
          </p:cNvSpPr>
          <p:nvPr>
            <p:ph type="title"/>
          </p:nvPr>
        </p:nvSpPr>
        <p:spPr>
          <a:xfrm>
            <a:off x="1155700" y="1435100"/>
            <a:ext cx="8369300" cy="3086100"/>
          </a:xfrm>
          <a:prstGeom prst="rect">
            <a:avLst/>
          </a:prstGeom>
          <a:ln w="12700">
            <a:miter lim="400000"/>
          </a:ln>
        </p:spPr>
        <p:txBody>
          <a:bodyPr lIns="0" tIns="0" rIns="0" bIns="0" anchor="b"/>
          <a:lstStyle>
            <a:lvl1pPr algn="ctr" defTabSz="546100">
              <a:defRPr sz="6400" b="0" cap="none">
                <a:solidFill>
                  <a:srgbClr val="000000"/>
                </a:solidFill>
                <a:uFillTx/>
                <a:latin typeface="+mn-lt"/>
                <a:ea typeface="+mn-ea"/>
                <a:cs typeface="+mn-cs"/>
                <a:sym typeface="Gill Sans"/>
              </a:defRPr>
            </a:lvl1pPr>
          </a:lstStyle>
          <a:p>
            <a:pPr lvl="0">
              <a:defRPr sz="1800"/>
            </a:pPr>
            <a:r>
              <a:rPr sz="6400"/>
              <a:t>Title Text</a:t>
            </a:r>
          </a:p>
        </p:txBody>
      </p:sp>
      <p:sp>
        <p:nvSpPr>
          <p:cNvPr id="31" name="Shape 31"/>
          <p:cNvSpPr>
            <a:spLocks noGrp="1"/>
          </p:cNvSpPr>
          <p:nvPr>
            <p:ph type="body" idx="1"/>
          </p:nvPr>
        </p:nvSpPr>
        <p:spPr>
          <a:xfrm>
            <a:off x="1155700" y="4597400"/>
            <a:ext cx="8369300" cy="3086100"/>
          </a:xfrm>
          <a:prstGeom prst="rect">
            <a:avLst/>
          </a:prstGeom>
          <a:ln w="12700">
            <a:miter lim="400000"/>
          </a:ln>
        </p:spPr>
        <p:txBody>
          <a:bodyPr lIns="0" tIns="0" rIns="0" bIns="0"/>
          <a:lstStyle>
            <a:lvl1pPr algn="ctr" defTabSz="546100">
              <a:spcBef>
                <a:spcPts val="0"/>
              </a:spcBef>
              <a:defRPr sz="3000" b="0">
                <a:solidFill>
                  <a:srgbClr val="000000"/>
                </a:solidFill>
                <a:uFillTx/>
                <a:latin typeface="+mn-lt"/>
                <a:ea typeface="+mn-ea"/>
                <a:cs typeface="+mn-cs"/>
                <a:sym typeface="Gill Sans"/>
              </a:defRPr>
            </a:lvl1pPr>
            <a:lvl2pPr marL="0" indent="0" algn="ctr" defTabSz="546100">
              <a:spcBef>
                <a:spcPts val="0"/>
              </a:spcBef>
              <a:buSzTx/>
              <a:buNone/>
              <a:defRPr sz="3000" b="0">
                <a:solidFill>
                  <a:srgbClr val="000000"/>
                </a:solidFill>
                <a:uFillTx/>
                <a:latin typeface="+mn-lt"/>
                <a:ea typeface="+mn-ea"/>
                <a:cs typeface="+mn-cs"/>
                <a:sym typeface="Gill Sans"/>
              </a:defRPr>
            </a:lvl2pPr>
            <a:lvl3pPr marL="0" indent="0" algn="ctr" defTabSz="546100">
              <a:spcBef>
                <a:spcPts val="0"/>
              </a:spcBef>
              <a:buSzTx/>
              <a:buNone/>
              <a:defRPr sz="3000" b="0">
                <a:solidFill>
                  <a:srgbClr val="000000"/>
                </a:solidFill>
                <a:uFillTx/>
                <a:latin typeface="+mn-lt"/>
                <a:ea typeface="+mn-ea"/>
                <a:cs typeface="+mn-cs"/>
                <a:sym typeface="Gill Sans"/>
              </a:defRPr>
            </a:lvl3pPr>
            <a:lvl4pPr marL="0" indent="0" algn="ctr" defTabSz="546100">
              <a:spcBef>
                <a:spcPts val="0"/>
              </a:spcBef>
              <a:buSzTx/>
              <a:buNone/>
              <a:defRPr sz="3000" b="0">
                <a:solidFill>
                  <a:srgbClr val="000000"/>
                </a:solidFill>
                <a:uFillTx/>
                <a:latin typeface="+mn-lt"/>
                <a:ea typeface="+mn-ea"/>
                <a:cs typeface="+mn-cs"/>
                <a:sym typeface="Gill Sans"/>
              </a:defRPr>
            </a:lvl4pPr>
            <a:lvl5pPr algn="ctr" defTabSz="546100">
              <a:spcBef>
                <a:spcPts val="0"/>
              </a:spcBef>
              <a:defRPr sz="3000" b="0">
                <a:solidFill>
                  <a:srgbClr val="000000"/>
                </a:solidFill>
                <a:uFillTx/>
                <a:latin typeface="+mn-lt"/>
                <a:ea typeface="+mn-ea"/>
                <a:cs typeface="+mn-cs"/>
                <a:sym typeface="Gill Sans"/>
              </a:defRPr>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Vertical Reflection">
    <p:spTree>
      <p:nvGrpSpPr>
        <p:cNvPr id="1" name=""/>
        <p:cNvGrpSpPr/>
        <p:nvPr/>
      </p:nvGrpSpPr>
      <p:grpSpPr>
        <a:xfrm>
          <a:off x="0" y="0"/>
          <a:ext cx="0" cy="0"/>
          <a:chOff x="0" y="0"/>
          <a:chExt cx="0" cy="0"/>
        </a:xfrm>
      </p:grpSpPr>
      <p:sp>
        <p:nvSpPr>
          <p:cNvPr id="33" name="Shape 33"/>
          <p:cNvSpPr>
            <a:spLocks noGrp="1"/>
          </p:cNvSpPr>
          <p:nvPr>
            <p:ph type="title"/>
          </p:nvPr>
        </p:nvSpPr>
        <p:spPr>
          <a:xfrm>
            <a:off x="1155700" y="1435100"/>
            <a:ext cx="8369300" cy="3086100"/>
          </a:xfrm>
          <a:prstGeom prst="rect">
            <a:avLst/>
          </a:prstGeom>
          <a:ln w="12700">
            <a:miter lim="400000"/>
          </a:ln>
        </p:spPr>
        <p:txBody>
          <a:bodyPr lIns="0" tIns="0" rIns="0" bIns="0" anchor="b"/>
          <a:lstStyle>
            <a:lvl1pPr algn="ctr" defTabSz="546100">
              <a:defRPr sz="6400" b="0" cap="none">
                <a:solidFill>
                  <a:srgbClr val="000000"/>
                </a:solidFill>
                <a:uFillTx/>
                <a:latin typeface="+mn-lt"/>
                <a:ea typeface="+mn-ea"/>
                <a:cs typeface="+mn-cs"/>
                <a:sym typeface="Gill Sans"/>
              </a:defRPr>
            </a:lvl1pPr>
          </a:lstStyle>
          <a:p>
            <a:pPr lvl="0">
              <a:defRPr sz="1800"/>
            </a:pPr>
            <a:r>
              <a:rPr sz="6400"/>
              <a:t>Title Text</a:t>
            </a:r>
          </a:p>
        </p:txBody>
      </p:sp>
      <p:sp>
        <p:nvSpPr>
          <p:cNvPr id="34" name="Shape 34"/>
          <p:cNvSpPr>
            <a:spLocks noGrp="1"/>
          </p:cNvSpPr>
          <p:nvPr>
            <p:ph type="body" idx="1"/>
          </p:nvPr>
        </p:nvSpPr>
        <p:spPr>
          <a:xfrm>
            <a:off x="1155700" y="4597400"/>
            <a:ext cx="8369300" cy="3086100"/>
          </a:xfrm>
          <a:prstGeom prst="rect">
            <a:avLst/>
          </a:prstGeom>
          <a:ln w="12700">
            <a:miter lim="400000"/>
          </a:ln>
        </p:spPr>
        <p:txBody>
          <a:bodyPr lIns="0" tIns="0" rIns="0" bIns="0"/>
          <a:lstStyle>
            <a:lvl1pPr algn="ctr" defTabSz="546100">
              <a:spcBef>
                <a:spcPts val="0"/>
              </a:spcBef>
              <a:defRPr sz="3000" b="0">
                <a:solidFill>
                  <a:srgbClr val="000000"/>
                </a:solidFill>
                <a:uFillTx/>
                <a:latin typeface="+mn-lt"/>
                <a:ea typeface="+mn-ea"/>
                <a:cs typeface="+mn-cs"/>
                <a:sym typeface="Gill Sans"/>
              </a:defRPr>
            </a:lvl1pPr>
            <a:lvl2pPr marL="0" indent="0" algn="ctr" defTabSz="546100">
              <a:spcBef>
                <a:spcPts val="0"/>
              </a:spcBef>
              <a:buSzTx/>
              <a:buNone/>
              <a:defRPr sz="3000" b="0">
                <a:solidFill>
                  <a:srgbClr val="000000"/>
                </a:solidFill>
                <a:uFillTx/>
                <a:latin typeface="+mn-lt"/>
                <a:ea typeface="+mn-ea"/>
                <a:cs typeface="+mn-cs"/>
                <a:sym typeface="Gill Sans"/>
              </a:defRPr>
            </a:lvl2pPr>
            <a:lvl3pPr marL="0" indent="0" algn="ctr" defTabSz="546100">
              <a:spcBef>
                <a:spcPts val="0"/>
              </a:spcBef>
              <a:buSzTx/>
              <a:buNone/>
              <a:defRPr sz="3000" b="0">
                <a:solidFill>
                  <a:srgbClr val="000000"/>
                </a:solidFill>
                <a:uFillTx/>
                <a:latin typeface="+mn-lt"/>
                <a:ea typeface="+mn-ea"/>
                <a:cs typeface="+mn-cs"/>
                <a:sym typeface="Gill Sans"/>
              </a:defRPr>
            </a:lvl3pPr>
            <a:lvl4pPr marL="0" indent="0" algn="ctr" defTabSz="546100">
              <a:spcBef>
                <a:spcPts val="0"/>
              </a:spcBef>
              <a:buSzTx/>
              <a:buNone/>
              <a:defRPr sz="3000" b="0">
                <a:solidFill>
                  <a:srgbClr val="000000"/>
                </a:solidFill>
                <a:uFillTx/>
                <a:latin typeface="+mn-lt"/>
                <a:ea typeface="+mn-ea"/>
                <a:cs typeface="+mn-cs"/>
                <a:sym typeface="Gill Sans"/>
              </a:defRPr>
            </a:lvl4pPr>
            <a:lvl5pPr algn="ctr" defTabSz="546100">
              <a:spcBef>
                <a:spcPts val="0"/>
              </a:spcBef>
              <a:defRPr sz="3000" b="0">
                <a:solidFill>
                  <a:srgbClr val="000000"/>
                </a:solidFill>
                <a:uFillTx/>
                <a:latin typeface="+mn-lt"/>
                <a:ea typeface="+mn-ea"/>
                <a:cs typeface="+mn-cs"/>
                <a:sym typeface="Gill Sans"/>
              </a:defRPr>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6" name="Shape 36"/>
          <p:cNvSpPr>
            <a:spLocks noGrp="1"/>
          </p:cNvSpPr>
          <p:nvPr>
            <p:ph type="title"/>
          </p:nvPr>
        </p:nvSpPr>
        <p:spPr>
          <a:xfrm>
            <a:off x="1155700" y="241300"/>
            <a:ext cx="13931900" cy="22987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
        <p:nvSpPr>
          <p:cNvPr id="37" name="Shape 37"/>
          <p:cNvSpPr>
            <a:spLocks noGrp="1"/>
          </p:cNvSpPr>
          <p:nvPr>
            <p:ph type="body" idx="1"/>
          </p:nvPr>
        </p:nvSpPr>
        <p:spPr>
          <a:xfrm>
            <a:off x="1155700" y="2603500"/>
            <a:ext cx="6807200" cy="5702300"/>
          </a:xfrm>
          <a:prstGeom prst="rect">
            <a:avLst/>
          </a:prstGeom>
          <a:ln w="12700">
            <a:miter lim="400000"/>
          </a:ln>
        </p:spPr>
        <p:txBody>
          <a:bodyPr lIns="50800" tIns="50800" rIns="50800" bIns="50800" anchor="ctr"/>
          <a:lstStyle>
            <a:lvl1pPr marL="685800" indent="-469900" defTabSz="546100">
              <a:spcBef>
                <a:spcPts val="4600"/>
              </a:spcBef>
              <a:buSzPct val="171000"/>
              <a:buChar char="•"/>
              <a:defRPr sz="2800" b="0">
                <a:solidFill>
                  <a:srgbClr val="000000"/>
                </a:solidFill>
                <a:uFillTx/>
                <a:latin typeface="+mn-lt"/>
                <a:ea typeface="+mn-ea"/>
                <a:cs typeface="+mn-cs"/>
                <a:sym typeface="Gill Sans"/>
              </a:defRPr>
            </a:lvl1pPr>
            <a:lvl2pPr marL="977900" indent="-469900" defTabSz="546100">
              <a:spcBef>
                <a:spcPts val="4600"/>
              </a:spcBef>
              <a:buSzPct val="171000"/>
              <a:defRPr sz="2800" b="0">
                <a:solidFill>
                  <a:srgbClr val="000000"/>
                </a:solidFill>
                <a:uFillTx/>
                <a:latin typeface="+mn-lt"/>
                <a:ea typeface="+mn-ea"/>
                <a:cs typeface="+mn-cs"/>
                <a:sym typeface="Gill Sans"/>
              </a:defRPr>
            </a:lvl2pPr>
            <a:lvl3pPr marL="1270000" indent="-469900" defTabSz="546100">
              <a:spcBef>
                <a:spcPts val="4600"/>
              </a:spcBef>
              <a:buSzPct val="171000"/>
              <a:defRPr sz="2800" b="0">
                <a:solidFill>
                  <a:srgbClr val="000000"/>
                </a:solidFill>
                <a:uFillTx/>
                <a:latin typeface="+mn-lt"/>
                <a:ea typeface="+mn-ea"/>
                <a:cs typeface="+mn-cs"/>
                <a:sym typeface="Gill Sans"/>
              </a:defRPr>
            </a:lvl3pPr>
            <a:lvl4pPr marL="1574800" indent="-469900" defTabSz="546100">
              <a:spcBef>
                <a:spcPts val="4600"/>
              </a:spcBef>
              <a:buSzPct val="171000"/>
              <a:defRPr sz="2800" b="0">
                <a:solidFill>
                  <a:srgbClr val="000000"/>
                </a:solidFill>
                <a:uFillTx/>
                <a:latin typeface="+mn-lt"/>
                <a:ea typeface="+mn-ea"/>
                <a:cs typeface="+mn-cs"/>
                <a:sym typeface="Gill Sans"/>
              </a:defRPr>
            </a:lvl4pPr>
            <a:lvl5pPr marL="1866900" indent="-469900" defTabSz="546100">
              <a:spcBef>
                <a:spcPts val="4600"/>
              </a:spcBef>
              <a:buSzPct val="171000"/>
              <a:buChar char="•"/>
              <a:defRPr sz="2800" b="0">
                <a:solidFill>
                  <a:srgbClr val="000000"/>
                </a:solidFill>
                <a:uFillTx/>
                <a:latin typeface="+mn-lt"/>
                <a:ea typeface="+mn-ea"/>
                <a:cs typeface="+mn-cs"/>
                <a:sym typeface="Gill Sans"/>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mp; Bullets - Left">
    <p:spTree>
      <p:nvGrpSpPr>
        <p:cNvPr id="1" name=""/>
        <p:cNvGrpSpPr/>
        <p:nvPr/>
      </p:nvGrpSpPr>
      <p:grpSpPr>
        <a:xfrm>
          <a:off x="0" y="0"/>
          <a:ext cx="0" cy="0"/>
          <a:chOff x="0" y="0"/>
          <a:chExt cx="0" cy="0"/>
        </a:xfrm>
      </p:grpSpPr>
      <p:sp>
        <p:nvSpPr>
          <p:cNvPr id="39" name="Shape 39"/>
          <p:cNvSpPr>
            <a:spLocks noGrp="1"/>
          </p:cNvSpPr>
          <p:nvPr>
            <p:ph type="title"/>
          </p:nvPr>
        </p:nvSpPr>
        <p:spPr>
          <a:xfrm>
            <a:off x="1155700" y="241300"/>
            <a:ext cx="13931900" cy="22987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
        <p:nvSpPr>
          <p:cNvPr id="40" name="Shape 40"/>
          <p:cNvSpPr>
            <a:spLocks noGrp="1"/>
          </p:cNvSpPr>
          <p:nvPr>
            <p:ph type="body" idx="1"/>
          </p:nvPr>
        </p:nvSpPr>
        <p:spPr>
          <a:xfrm>
            <a:off x="1155700" y="2603500"/>
            <a:ext cx="6807200" cy="5702300"/>
          </a:xfrm>
          <a:prstGeom prst="rect">
            <a:avLst/>
          </a:prstGeom>
          <a:ln w="12700">
            <a:miter lim="400000"/>
          </a:ln>
        </p:spPr>
        <p:txBody>
          <a:bodyPr lIns="50800" tIns="50800" rIns="50800" bIns="50800" anchor="ctr"/>
          <a:lstStyle>
            <a:lvl1pPr marL="685800" indent="-469900" defTabSz="546100">
              <a:spcBef>
                <a:spcPts val="4600"/>
              </a:spcBef>
              <a:buSzPct val="171000"/>
              <a:buChar char="•"/>
              <a:defRPr sz="2800" b="0">
                <a:solidFill>
                  <a:srgbClr val="000000"/>
                </a:solidFill>
                <a:uFillTx/>
                <a:latin typeface="+mn-lt"/>
                <a:ea typeface="+mn-ea"/>
                <a:cs typeface="+mn-cs"/>
                <a:sym typeface="Gill Sans"/>
              </a:defRPr>
            </a:lvl1pPr>
            <a:lvl2pPr marL="977900" indent="-469900" defTabSz="546100">
              <a:spcBef>
                <a:spcPts val="4600"/>
              </a:spcBef>
              <a:buSzPct val="171000"/>
              <a:defRPr sz="2800" b="0">
                <a:solidFill>
                  <a:srgbClr val="000000"/>
                </a:solidFill>
                <a:uFillTx/>
                <a:latin typeface="+mn-lt"/>
                <a:ea typeface="+mn-ea"/>
                <a:cs typeface="+mn-cs"/>
                <a:sym typeface="Gill Sans"/>
              </a:defRPr>
            </a:lvl2pPr>
            <a:lvl3pPr marL="1270000" indent="-469900" defTabSz="546100">
              <a:spcBef>
                <a:spcPts val="4600"/>
              </a:spcBef>
              <a:buSzPct val="171000"/>
              <a:defRPr sz="2800" b="0">
                <a:solidFill>
                  <a:srgbClr val="000000"/>
                </a:solidFill>
                <a:uFillTx/>
                <a:latin typeface="+mn-lt"/>
                <a:ea typeface="+mn-ea"/>
                <a:cs typeface="+mn-cs"/>
                <a:sym typeface="Gill Sans"/>
              </a:defRPr>
            </a:lvl3pPr>
            <a:lvl4pPr marL="1574800" indent="-469900" defTabSz="546100">
              <a:spcBef>
                <a:spcPts val="4600"/>
              </a:spcBef>
              <a:buSzPct val="171000"/>
              <a:defRPr sz="2800" b="0">
                <a:solidFill>
                  <a:srgbClr val="000000"/>
                </a:solidFill>
                <a:uFillTx/>
                <a:latin typeface="+mn-lt"/>
                <a:ea typeface="+mn-ea"/>
                <a:cs typeface="+mn-cs"/>
                <a:sym typeface="Gill Sans"/>
              </a:defRPr>
            </a:lvl4pPr>
            <a:lvl5pPr marL="1866900" indent="-469900" defTabSz="546100">
              <a:spcBef>
                <a:spcPts val="4600"/>
              </a:spcBef>
              <a:buSzPct val="171000"/>
              <a:buChar char="•"/>
              <a:defRPr sz="2800" b="0">
                <a:solidFill>
                  <a:srgbClr val="000000"/>
                </a:solidFill>
                <a:uFillTx/>
                <a:latin typeface="+mn-lt"/>
                <a:ea typeface="+mn-ea"/>
                <a:cs typeface="+mn-cs"/>
                <a:sym typeface="Gill Sans"/>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Bullets - Right">
    <p:spTree>
      <p:nvGrpSpPr>
        <p:cNvPr id="1" name=""/>
        <p:cNvGrpSpPr/>
        <p:nvPr/>
      </p:nvGrpSpPr>
      <p:grpSpPr>
        <a:xfrm>
          <a:off x="0" y="0"/>
          <a:ext cx="0" cy="0"/>
          <a:chOff x="0" y="0"/>
          <a:chExt cx="0" cy="0"/>
        </a:xfrm>
      </p:grpSpPr>
      <p:sp>
        <p:nvSpPr>
          <p:cNvPr id="42" name="Shape 42"/>
          <p:cNvSpPr>
            <a:spLocks noGrp="1"/>
          </p:cNvSpPr>
          <p:nvPr>
            <p:ph type="title"/>
          </p:nvPr>
        </p:nvSpPr>
        <p:spPr>
          <a:xfrm>
            <a:off x="1155700" y="241300"/>
            <a:ext cx="13931900" cy="22987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
        <p:nvSpPr>
          <p:cNvPr id="43" name="Shape 43"/>
          <p:cNvSpPr>
            <a:spLocks noGrp="1"/>
          </p:cNvSpPr>
          <p:nvPr>
            <p:ph type="body" idx="1"/>
          </p:nvPr>
        </p:nvSpPr>
        <p:spPr>
          <a:xfrm>
            <a:off x="8851900" y="2603500"/>
            <a:ext cx="6235700" cy="5702300"/>
          </a:xfrm>
          <a:prstGeom prst="rect">
            <a:avLst/>
          </a:prstGeom>
          <a:ln w="12700">
            <a:miter lim="400000"/>
          </a:ln>
        </p:spPr>
        <p:txBody>
          <a:bodyPr lIns="50800" tIns="50800" rIns="50800" bIns="50800" anchor="ctr"/>
          <a:lstStyle>
            <a:lvl1pPr marL="685800" indent="-469900" defTabSz="546100">
              <a:spcBef>
                <a:spcPts val="4600"/>
              </a:spcBef>
              <a:buSzPct val="171000"/>
              <a:buChar char="•"/>
              <a:defRPr sz="2800" b="0">
                <a:solidFill>
                  <a:srgbClr val="000000"/>
                </a:solidFill>
                <a:uFillTx/>
                <a:latin typeface="+mn-lt"/>
                <a:ea typeface="+mn-ea"/>
                <a:cs typeface="+mn-cs"/>
                <a:sym typeface="Gill Sans"/>
              </a:defRPr>
            </a:lvl1pPr>
            <a:lvl2pPr marL="977900" indent="-469900" defTabSz="546100">
              <a:spcBef>
                <a:spcPts val="4600"/>
              </a:spcBef>
              <a:buSzPct val="171000"/>
              <a:defRPr sz="2800" b="0">
                <a:solidFill>
                  <a:srgbClr val="000000"/>
                </a:solidFill>
                <a:uFillTx/>
                <a:latin typeface="+mn-lt"/>
                <a:ea typeface="+mn-ea"/>
                <a:cs typeface="+mn-cs"/>
                <a:sym typeface="Gill Sans"/>
              </a:defRPr>
            </a:lvl2pPr>
            <a:lvl3pPr marL="1270000" indent="-469900" defTabSz="546100">
              <a:spcBef>
                <a:spcPts val="4600"/>
              </a:spcBef>
              <a:buSzPct val="171000"/>
              <a:defRPr sz="2800" b="0">
                <a:solidFill>
                  <a:srgbClr val="000000"/>
                </a:solidFill>
                <a:uFillTx/>
                <a:latin typeface="+mn-lt"/>
                <a:ea typeface="+mn-ea"/>
                <a:cs typeface="+mn-cs"/>
                <a:sym typeface="Gill Sans"/>
              </a:defRPr>
            </a:lvl3pPr>
            <a:lvl4pPr marL="1574800" indent="-469900" defTabSz="546100">
              <a:spcBef>
                <a:spcPts val="4600"/>
              </a:spcBef>
              <a:buSzPct val="171000"/>
              <a:defRPr sz="2800" b="0">
                <a:solidFill>
                  <a:srgbClr val="000000"/>
                </a:solidFill>
                <a:uFillTx/>
                <a:latin typeface="+mn-lt"/>
                <a:ea typeface="+mn-ea"/>
                <a:cs typeface="+mn-cs"/>
                <a:sym typeface="Gill Sans"/>
              </a:defRPr>
            </a:lvl4pPr>
            <a:lvl5pPr marL="1866900" indent="-469900" defTabSz="546100">
              <a:spcBef>
                <a:spcPts val="4600"/>
              </a:spcBef>
              <a:buSzPct val="171000"/>
              <a:buChar char="•"/>
              <a:defRPr sz="2800" b="0">
                <a:solidFill>
                  <a:srgbClr val="000000"/>
                </a:solidFill>
                <a:uFillTx/>
                <a:latin typeface="+mn-lt"/>
                <a:ea typeface="+mn-ea"/>
                <a:cs typeface="+mn-cs"/>
                <a:sym typeface="Gill Sans"/>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5" name="Shape 45"/>
          <p:cNvSpPr/>
          <p:nvPr/>
        </p:nvSpPr>
        <p:spPr>
          <a:xfrm>
            <a:off x="2293937" y="261937"/>
            <a:ext cx="11668126" cy="8643938"/>
          </a:xfrm>
          <a:prstGeom prst="rect">
            <a:avLst/>
          </a:prstGeom>
          <a:ln w="12700">
            <a:solidFill>
              <a:srgbClr val="83827D"/>
            </a:solidFill>
            <a:miter lim="400000"/>
          </a:ln>
        </p:spPr>
        <p:txBody>
          <a:bodyPr lIns="47625" tIns="47625" rIns="47625" bIns="47625" anchor="ctr"/>
          <a:lstStyle/>
          <a:p>
            <a:pPr lvl="0" defTabSz="584200">
              <a:defRPr sz="3200">
                <a:solidFill>
                  <a:srgbClr val="558AAB"/>
                </a:solidFill>
                <a:latin typeface="Helvetica Neue Bold Condensed"/>
                <a:ea typeface="Helvetica Neue Bold Condensed"/>
                <a:cs typeface="Helvetica Neue Bold Condensed"/>
                <a:sym typeface="Helvetica Neue Bold Condensed"/>
              </a:defRPr>
            </a:pPr>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mp; 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2293937" y="261937"/>
            <a:ext cx="11668126" cy="8643938"/>
          </a:xfrm>
          <a:prstGeom prst="rect">
            <a:avLst/>
          </a:prstGeom>
          <a:ln w="12700">
            <a:solidFill>
              <a:srgbClr val="83827D"/>
            </a:solidFill>
            <a:miter lim="400000"/>
          </a:ln>
        </p:spPr>
        <p:txBody>
          <a:bodyPr lIns="47625" tIns="47625" rIns="47625" bIns="47625" anchor="ctr"/>
          <a:lstStyle/>
          <a:p>
            <a:pPr lvl="0" defTabSz="584200">
              <a:defRPr sz="3200">
                <a:solidFill>
                  <a:srgbClr val="558AAB"/>
                </a:solidFill>
                <a:latin typeface="Helvetica Neue Bold Condensed"/>
                <a:ea typeface="Helvetica Neue Bold Condensed"/>
                <a:cs typeface="Helvetica Neue Bold Condensed"/>
                <a:sym typeface="Helvetica Neue Bold Condensed"/>
              </a:defRPr>
            </a:pPr>
            <a:endParaRPr/>
          </a:p>
        </p:txBody>
      </p:sp>
      <p:sp>
        <p:nvSpPr>
          <p:cNvPr id="48" name="Shape 48"/>
          <p:cNvSpPr>
            <a:spLocks noGrp="1"/>
          </p:cNvSpPr>
          <p:nvPr>
            <p:ph type="title"/>
          </p:nvPr>
        </p:nvSpPr>
        <p:spPr>
          <a:xfrm>
            <a:off x="3008312" y="250031"/>
            <a:ext cx="10239376" cy="2286001"/>
          </a:xfrm>
          <a:prstGeom prst="rect">
            <a:avLst/>
          </a:prstGeom>
          <a:ln w="12700">
            <a:miter lim="400000"/>
          </a:ln>
        </p:spPr>
        <p:txBody>
          <a:bodyPr lIns="47625" tIns="47625" rIns="47625" bIns="47625">
            <a:normAutofit/>
          </a:bodyPr>
          <a:lstStyle>
            <a:lvl1pPr defTabSz="584200">
              <a:lnSpc>
                <a:spcPct val="90000"/>
              </a:lnSpc>
              <a:defRPr sz="6600" b="0" cap="none">
                <a:solidFill>
                  <a:srgbClr val="558AAB"/>
                </a:solidFill>
                <a:uFillTx/>
                <a:latin typeface="Helvetica Neue Light"/>
                <a:ea typeface="Helvetica Neue Light"/>
                <a:cs typeface="Helvetica Neue Light"/>
                <a:sym typeface="Helvetica Neue Light"/>
              </a:defRPr>
            </a:lvl1pPr>
          </a:lstStyle>
          <a:p>
            <a:pPr lvl="0">
              <a:defRPr sz="1800">
                <a:solidFill>
                  <a:srgbClr val="000000"/>
                </a:solidFill>
              </a:defRPr>
            </a:pPr>
            <a:r>
              <a:rPr sz="6600">
                <a:solidFill>
                  <a:srgbClr val="558AAB"/>
                </a:solidFill>
              </a:rPr>
              <a:t>Title Text</a:t>
            </a:r>
          </a:p>
        </p:txBody>
      </p:sp>
      <p:sp>
        <p:nvSpPr>
          <p:cNvPr id="49" name="Shape 49"/>
          <p:cNvSpPr>
            <a:spLocks noGrp="1"/>
          </p:cNvSpPr>
          <p:nvPr>
            <p:ph type="body" idx="1"/>
          </p:nvPr>
        </p:nvSpPr>
        <p:spPr>
          <a:xfrm>
            <a:off x="3008312" y="2595562"/>
            <a:ext cx="10239376" cy="5357813"/>
          </a:xfrm>
          <a:prstGeom prst="rect">
            <a:avLst/>
          </a:prstGeom>
          <a:ln w="12700">
            <a:miter lim="400000"/>
          </a:ln>
        </p:spPr>
        <p:txBody>
          <a:bodyPr lIns="47625" tIns="47625" rIns="47625" bIns="47625" anchor="ctr">
            <a:normAutofit/>
          </a:bodyPr>
          <a:lstStyle>
            <a:lvl1pPr marL="395111" indent="-395111" defTabSz="584200">
              <a:spcBef>
                <a:spcPts val="3200"/>
              </a:spcBef>
              <a:buSzPct val="40000"/>
              <a:buBlip>
                <a:blip r:embed="rId3"/>
              </a:buBlip>
              <a:defRPr b="0">
                <a:solidFill>
                  <a:srgbClr val="737373"/>
                </a:solidFill>
                <a:uFillTx/>
                <a:latin typeface="Helvetica Neue"/>
                <a:ea typeface="Helvetica Neue"/>
                <a:cs typeface="Helvetica Neue"/>
                <a:sym typeface="Helvetica Neue"/>
              </a:defRPr>
            </a:lvl1pPr>
            <a:lvl2pPr marL="839611" indent="-395111" defTabSz="584200">
              <a:spcBef>
                <a:spcPts val="3200"/>
              </a:spcBef>
              <a:buSzPct val="40000"/>
              <a:buBlip>
                <a:blip r:embed="rId3"/>
              </a:buBlip>
              <a:defRPr b="0">
                <a:solidFill>
                  <a:srgbClr val="737373"/>
                </a:solidFill>
                <a:uFillTx/>
                <a:latin typeface="Helvetica Neue"/>
                <a:ea typeface="Helvetica Neue"/>
                <a:cs typeface="Helvetica Neue"/>
                <a:sym typeface="Helvetica Neue"/>
              </a:defRPr>
            </a:lvl2pPr>
            <a:lvl3pPr marL="1284111" indent="-395111" defTabSz="584200">
              <a:spcBef>
                <a:spcPts val="3200"/>
              </a:spcBef>
              <a:buSzPct val="40000"/>
              <a:buBlip>
                <a:blip r:embed="rId3"/>
              </a:buBlip>
              <a:defRPr b="0">
                <a:solidFill>
                  <a:srgbClr val="737373"/>
                </a:solidFill>
                <a:uFillTx/>
                <a:latin typeface="Helvetica Neue"/>
                <a:ea typeface="Helvetica Neue"/>
                <a:cs typeface="Helvetica Neue"/>
                <a:sym typeface="Helvetica Neue"/>
              </a:defRPr>
            </a:lvl3pPr>
            <a:lvl4pPr marL="1728611" indent="-395111" defTabSz="584200">
              <a:spcBef>
                <a:spcPts val="3200"/>
              </a:spcBef>
              <a:buSzPct val="40000"/>
              <a:buBlip>
                <a:blip r:embed="rId3"/>
              </a:buBlip>
              <a:defRPr b="0">
                <a:solidFill>
                  <a:srgbClr val="737373"/>
                </a:solidFill>
                <a:uFillTx/>
                <a:latin typeface="Helvetica Neue"/>
                <a:ea typeface="Helvetica Neue"/>
                <a:cs typeface="Helvetica Neue"/>
                <a:sym typeface="Helvetica Neue"/>
              </a:defRPr>
            </a:lvl4pPr>
            <a:lvl5pPr marL="2173111" indent="-395111" defTabSz="584200">
              <a:spcBef>
                <a:spcPts val="3200"/>
              </a:spcBef>
              <a:buSzPct val="40000"/>
              <a:buBlip>
                <a:blip r:embed="rId3"/>
              </a:buBlip>
              <a:defRPr b="0">
                <a:solidFill>
                  <a:srgbClr val="737373"/>
                </a:solidFill>
                <a:uFillTx/>
                <a:latin typeface="Helvetica Neue"/>
                <a:ea typeface="Helvetica Neue"/>
                <a:cs typeface="Helvetica Neue"/>
                <a:sym typeface="Helvetica Neue"/>
              </a:defRPr>
            </a:lvl5pPr>
          </a:lstStyle>
          <a:p>
            <a:pPr lvl="0">
              <a:defRPr sz="1800">
                <a:solidFill>
                  <a:srgbClr val="000000"/>
                </a:solidFill>
              </a:defRPr>
            </a:pPr>
            <a:r>
              <a:rPr sz="3200">
                <a:solidFill>
                  <a:srgbClr val="737373"/>
                </a:solidFill>
              </a:rPr>
              <a:t>Body Level One</a:t>
            </a:r>
          </a:p>
          <a:p>
            <a:pPr lvl="1">
              <a:defRPr sz="1800">
                <a:solidFill>
                  <a:srgbClr val="000000"/>
                </a:solidFill>
              </a:defRPr>
            </a:pPr>
            <a:r>
              <a:rPr sz="3200">
                <a:solidFill>
                  <a:srgbClr val="737373"/>
                </a:solidFill>
              </a:rPr>
              <a:t>Body Level Two</a:t>
            </a:r>
          </a:p>
          <a:p>
            <a:pPr lvl="2">
              <a:defRPr sz="1800">
                <a:solidFill>
                  <a:srgbClr val="000000"/>
                </a:solidFill>
              </a:defRPr>
            </a:pPr>
            <a:r>
              <a:rPr sz="3200">
                <a:solidFill>
                  <a:srgbClr val="737373"/>
                </a:solidFill>
              </a:rPr>
              <a:t>Body Level Three</a:t>
            </a:r>
          </a:p>
          <a:p>
            <a:pPr lvl="3">
              <a:defRPr sz="1800">
                <a:solidFill>
                  <a:srgbClr val="000000"/>
                </a:solidFill>
              </a:defRPr>
            </a:pPr>
            <a:r>
              <a:rPr sz="3200">
                <a:solidFill>
                  <a:srgbClr val="737373"/>
                </a:solidFill>
              </a:rPr>
              <a:t>Body Level Four</a:t>
            </a:r>
          </a:p>
          <a:p>
            <a:pPr lvl="4">
              <a:defRPr sz="1800">
                <a:solidFill>
                  <a:srgbClr val="000000"/>
                </a:solidFill>
              </a:defRPr>
            </a:pPr>
            <a:r>
              <a:rPr sz="3200">
                <a:solidFill>
                  <a:srgbClr val="737373"/>
                </a:solidFill>
              </a:rPr>
              <a:t>Body Level Five</a:t>
            </a: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Shape 51"/>
          <p:cNvSpPr/>
          <p:nvPr/>
        </p:nvSpPr>
        <p:spPr>
          <a:xfrm>
            <a:off x="2293937" y="261937"/>
            <a:ext cx="11668126" cy="8643938"/>
          </a:xfrm>
          <a:prstGeom prst="rect">
            <a:avLst/>
          </a:prstGeom>
          <a:ln w="12700">
            <a:solidFill>
              <a:srgbClr val="83827D"/>
            </a:solidFill>
            <a:miter lim="400000"/>
          </a:ln>
        </p:spPr>
        <p:txBody>
          <a:bodyPr lIns="47625" tIns="47625" rIns="47625" bIns="47625" anchor="ctr"/>
          <a:lstStyle/>
          <a:p>
            <a:pPr lvl="0" defTabSz="584200">
              <a:defRPr sz="3200">
                <a:solidFill>
                  <a:srgbClr val="558AAB"/>
                </a:solidFill>
                <a:latin typeface="Helvetica Neue Bold Condensed"/>
                <a:ea typeface="Helvetica Neue Bold Condensed"/>
                <a:cs typeface="Helvetica Neue Bold Condensed"/>
                <a:sym typeface="Helvetica Neue Bold Condensed"/>
              </a:defRPr>
            </a:pPr>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Copy">
    <p:spTree>
      <p:nvGrpSpPr>
        <p:cNvPr id="1" name=""/>
        <p:cNvGrpSpPr/>
        <p:nvPr/>
      </p:nvGrpSpPr>
      <p:grpSpPr>
        <a:xfrm>
          <a:off x="0" y="0"/>
          <a:ext cx="0" cy="0"/>
          <a:chOff x="0" y="0"/>
          <a:chExt cx="0" cy="0"/>
        </a:xfrm>
      </p:grpSpPr>
      <p:pic>
        <p:nvPicPr>
          <p:cNvPr id="53" name="BarkleyRocket.png"/>
          <p:cNvPicPr/>
          <p:nvPr/>
        </p:nvPicPr>
        <p:blipFill>
          <a:blip r:embed="rId2">
            <a:extLst/>
          </a:blip>
          <a:stretch>
            <a:fillRect/>
          </a:stretch>
        </p:blipFill>
        <p:spPr>
          <a:xfrm flipH="1">
            <a:off x="14972937" y="8334102"/>
            <a:ext cx="277284" cy="734485"/>
          </a:xfrm>
          <a:prstGeom prst="rect">
            <a:avLst/>
          </a:prstGeom>
          <a:ln w="12700">
            <a:miter lim="400000"/>
          </a:ln>
        </p:spPr>
      </p:pic>
      <p:sp>
        <p:nvSpPr>
          <p:cNvPr id="54" name="Shape 54"/>
          <p:cNvSpPr>
            <a:spLocks noGrp="1"/>
          </p:cNvSpPr>
          <p:nvPr>
            <p:ph type="title"/>
          </p:nvPr>
        </p:nvSpPr>
        <p:spPr>
          <a:prstGeom prst="rect">
            <a:avLst/>
          </a:prstGeom>
        </p:spPr>
        <p:txBody>
          <a:bodyPr/>
          <a:lstStyle>
            <a:lvl1pPr>
              <a:defRPr>
                <a:solidFill>
                  <a:srgbClr val="C33C3C"/>
                </a:solidFill>
              </a:defRPr>
            </a:lvl1pPr>
          </a:lstStyle>
          <a:p>
            <a:pPr lvl="0">
              <a:defRPr sz="1800" b="0" cap="none">
                <a:solidFill>
                  <a:srgbClr val="000000"/>
                </a:solidFill>
                <a:uFillTx/>
              </a:defRPr>
            </a:pPr>
            <a:r>
              <a:rPr sz="4800" b="1" cap="all">
                <a:solidFill>
                  <a:srgbClr val="C33C3C"/>
                </a:solidFill>
                <a:uFill>
                  <a:solidFill>
                    <a:srgbClr val="C33C3C"/>
                  </a:solidFill>
                </a:uFill>
              </a:rPr>
              <a:t>Title Text</a:t>
            </a:r>
          </a:p>
        </p:txBody>
      </p:sp>
      <p:sp>
        <p:nvSpPr>
          <p:cNvPr id="55" name="Shape 5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lank Copy">
    <p:spTree>
      <p:nvGrpSpPr>
        <p:cNvPr id="1" name=""/>
        <p:cNvGrpSpPr/>
        <p:nvPr/>
      </p:nvGrpSpPr>
      <p:grpSpPr>
        <a:xfrm>
          <a:off x="0" y="0"/>
          <a:ext cx="0" cy="0"/>
          <a:chOff x="0" y="0"/>
          <a:chExt cx="0" cy="0"/>
        </a:xfrm>
      </p:grpSpPr>
      <p:pic>
        <p:nvPicPr>
          <p:cNvPr id="57" name="BarkleyRocket.png"/>
          <p:cNvPicPr/>
          <p:nvPr/>
        </p:nvPicPr>
        <p:blipFill>
          <a:blip r:embed="rId2">
            <a:extLst/>
          </a:blip>
          <a:stretch>
            <a:fillRect/>
          </a:stretch>
        </p:blipFill>
        <p:spPr>
          <a:xfrm flipH="1">
            <a:off x="14972937" y="8334102"/>
            <a:ext cx="277284" cy="734485"/>
          </a:xfrm>
          <a:prstGeom prst="rect">
            <a:avLst/>
          </a:prstGeom>
          <a:ln w="12700">
            <a:miter lim="400000"/>
          </a:ln>
        </p:spPr>
      </p:pic>
      <p:sp>
        <p:nvSpPr>
          <p:cNvPr id="58" name="Shape 5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3" name="Shape 13"/>
          <p:cNvSpPr>
            <a:spLocks noGrp="1"/>
          </p:cNvSpPr>
          <p:nvPr>
            <p:ph type="title"/>
          </p:nvPr>
        </p:nvSpPr>
        <p:spPr>
          <a:xfrm>
            <a:off x="1155700" y="241300"/>
            <a:ext cx="13931900" cy="22987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
        <p:nvSpPr>
          <p:cNvPr id="14" name="Shape 14"/>
          <p:cNvSpPr>
            <a:spLocks noGrp="1"/>
          </p:cNvSpPr>
          <p:nvPr>
            <p:ph type="body" idx="1"/>
          </p:nvPr>
        </p:nvSpPr>
        <p:spPr>
          <a:xfrm>
            <a:off x="1155700" y="2603500"/>
            <a:ext cx="13931900" cy="5702300"/>
          </a:xfrm>
          <a:prstGeom prst="rect">
            <a:avLst/>
          </a:prstGeom>
          <a:ln w="12700">
            <a:miter lim="400000"/>
          </a:ln>
        </p:spPr>
        <p:txBody>
          <a:bodyPr lIns="50800" tIns="50800" rIns="50800" bIns="50800" anchor="ctr"/>
          <a:lstStyle>
            <a:lvl1pPr marL="749300" indent="-533400" defTabSz="546100">
              <a:spcBef>
                <a:spcPts val="3500"/>
              </a:spcBef>
              <a:buSzPct val="171000"/>
              <a:buChar char="•"/>
              <a:defRPr sz="3600" b="0">
                <a:solidFill>
                  <a:srgbClr val="000000"/>
                </a:solidFill>
                <a:uFillTx/>
                <a:latin typeface="+mn-lt"/>
                <a:ea typeface="+mn-ea"/>
                <a:cs typeface="+mn-cs"/>
                <a:sym typeface="Gill Sans"/>
              </a:defRPr>
            </a:lvl1pPr>
            <a:lvl2pPr marL="1041400" indent="-533400" defTabSz="546100">
              <a:spcBef>
                <a:spcPts val="3500"/>
              </a:spcBef>
              <a:buSzPct val="171000"/>
              <a:defRPr sz="3600" b="0">
                <a:solidFill>
                  <a:srgbClr val="000000"/>
                </a:solidFill>
                <a:uFillTx/>
                <a:latin typeface="+mn-lt"/>
                <a:ea typeface="+mn-ea"/>
                <a:cs typeface="+mn-cs"/>
                <a:sym typeface="Gill Sans"/>
              </a:defRPr>
            </a:lvl2pPr>
            <a:lvl3pPr marL="1333500" indent="-533400" defTabSz="546100">
              <a:spcBef>
                <a:spcPts val="3500"/>
              </a:spcBef>
              <a:buSzPct val="171000"/>
              <a:defRPr sz="3600" b="0">
                <a:solidFill>
                  <a:srgbClr val="000000"/>
                </a:solidFill>
                <a:uFillTx/>
                <a:latin typeface="+mn-lt"/>
                <a:ea typeface="+mn-ea"/>
                <a:cs typeface="+mn-cs"/>
                <a:sym typeface="Gill Sans"/>
              </a:defRPr>
            </a:lvl3pPr>
            <a:lvl4pPr marL="1638300" indent="-533400" defTabSz="546100">
              <a:spcBef>
                <a:spcPts val="3500"/>
              </a:spcBef>
              <a:buSzPct val="171000"/>
              <a:defRPr sz="3600" b="0">
                <a:solidFill>
                  <a:srgbClr val="000000"/>
                </a:solidFill>
                <a:uFillTx/>
                <a:latin typeface="+mn-lt"/>
                <a:ea typeface="+mn-ea"/>
                <a:cs typeface="+mn-cs"/>
                <a:sym typeface="Gill Sans"/>
              </a:defRPr>
            </a:lvl4pPr>
            <a:lvl5pPr marL="1930400" indent="-533400" defTabSz="546100">
              <a:spcBef>
                <a:spcPts val="3500"/>
              </a:spcBef>
              <a:buSzPct val="171000"/>
              <a:buChar char="•"/>
              <a:defRPr sz="3600" b="0">
                <a:solidFill>
                  <a:srgbClr val="000000"/>
                </a:solidFill>
                <a:uFillTx/>
                <a:latin typeface="+mn-lt"/>
                <a:ea typeface="+mn-ea"/>
                <a:cs typeface="+mn-cs"/>
                <a:sym typeface="Gill Sans"/>
              </a:defRPr>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ntent Copy">
    <p:spTree>
      <p:nvGrpSpPr>
        <p:cNvPr id="1" name=""/>
        <p:cNvGrpSpPr/>
        <p:nvPr/>
      </p:nvGrpSpPr>
      <p:grpSpPr>
        <a:xfrm>
          <a:off x="0" y="0"/>
          <a:ext cx="0" cy="0"/>
          <a:chOff x="0" y="0"/>
          <a:chExt cx="0" cy="0"/>
        </a:xfrm>
      </p:grpSpPr>
      <p:pic>
        <p:nvPicPr>
          <p:cNvPr id="60" name="BarkleyRocket.png"/>
          <p:cNvPicPr/>
          <p:nvPr/>
        </p:nvPicPr>
        <p:blipFill>
          <a:blip r:embed="rId2">
            <a:extLst/>
          </a:blip>
          <a:stretch>
            <a:fillRect/>
          </a:stretch>
        </p:blipFill>
        <p:spPr>
          <a:xfrm flipH="1">
            <a:off x="14972937" y="8334102"/>
            <a:ext cx="277284" cy="734485"/>
          </a:xfrm>
          <a:prstGeom prst="rect">
            <a:avLst/>
          </a:prstGeom>
          <a:ln w="12700">
            <a:miter lim="400000"/>
          </a:ln>
        </p:spPr>
      </p:pic>
      <p:sp>
        <p:nvSpPr>
          <p:cNvPr id="61" name="Shape 61"/>
          <p:cNvSpPr>
            <a:spLocks noGrp="1"/>
          </p:cNvSpPr>
          <p:nvPr>
            <p:ph type="body" idx="1"/>
          </p:nvPr>
        </p:nvSpPr>
        <p:spPr>
          <a:prstGeom prst="rect">
            <a:avLst/>
          </a:prstGeom>
        </p:spPr>
        <p:txBody>
          <a:bodyPr/>
          <a:lstStyle>
            <a:lvl1pPr>
              <a:defRPr cap="small"/>
            </a:lvl1pPr>
            <a:lvl2pPr>
              <a:buFont typeface="Lucida Grande"/>
              <a:buChar char="‣"/>
              <a:defRPr cap="small"/>
            </a:lvl2pPr>
            <a:lvl3pPr marL="973666" indent="-338666">
              <a:buChar char="-"/>
              <a:defRPr sz="2400" b="0" cap="small"/>
            </a:lvl3pPr>
            <a:lvl4pPr marL="1481666" indent="-338666">
              <a:buChar char="-"/>
              <a:defRPr sz="2400" b="0" cap="small"/>
            </a:lvl4pPr>
            <a:lvl5pPr>
              <a:buFont typeface="Arial"/>
              <a:defRPr sz="2600" b="0" cap="small"/>
            </a:lvl5pPr>
          </a:lstStyle>
          <a:p>
            <a:pPr lvl="0">
              <a:defRPr sz="1800" b="0" cap="none">
                <a:solidFill>
                  <a:srgbClr val="000000"/>
                </a:solidFill>
                <a:uFillTx/>
              </a:defRPr>
            </a:pPr>
            <a:r>
              <a:rPr sz="3200" b="1" cap="small">
                <a:solidFill>
                  <a:srgbClr val="606060"/>
                </a:solidFill>
                <a:uFill>
                  <a:solidFill>
                    <a:srgbClr val="606060"/>
                  </a:solidFill>
                </a:uFill>
              </a:rPr>
              <a:t>Body Level One</a:t>
            </a:r>
          </a:p>
          <a:p>
            <a:pPr lvl="1">
              <a:defRPr sz="1800" b="0" cap="none">
                <a:solidFill>
                  <a:srgbClr val="000000"/>
                </a:solidFill>
                <a:uFillTx/>
              </a:defRPr>
            </a:pPr>
            <a:r>
              <a:rPr sz="3200" b="1" cap="small">
                <a:solidFill>
                  <a:srgbClr val="606060"/>
                </a:solidFill>
                <a:uFill>
                  <a:solidFill>
                    <a:srgbClr val="606060"/>
                  </a:solidFill>
                </a:uFill>
              </a:rPr>
              <a:t>Body Level Two</a:t>
            </a:r>
          </a:p>
          <a:p>
            <a:pPr lvl="2">
              <a:defRPr sz="1800" cap="none">
                <a:solidFill>
                  <a:srgbClr val="000000"/>
                </a:solidFill>
                <a:uFillTx/>
              </a:defRPr>
            </a:pPr>
            <a:r>
              <a:rPr sz="2400" cap="small">
                <a:solidFill>
                  <a:srgbClr val="606060"/>
                </a:solidFill>
                <a:uFill>
                  <a:solidFill>
                    <a:srgbClr val="606060"/>
                  </a:solidFill>
                </a:uFill>
              </a:rPr>
              <a:t>Body Level Three</a:t>
            </a:r>
          </a:p>
          <a:p>
            <a:pPr lvl="3">
              <a:defRPr sz="1800" cap="none">
                <a:solidFill>
                  <a:srgbClr val="000000"/>
                </a:solidFill>
                <a:uFillTx/>
              </a:defRPr>
            </a:pPr>
            <a:r>
              <a:rPr sz="2400" cap="small">
                <a:solidFill>
                  <a:srgbClr val="606060"/>
                </a:solidFill>
                <a:uFill>
                  <a:solidFill>
                    <a:srgbClr val="606060"/>
                  </a:solidFill>
                </a:uFill>
              </a:rPr>
              <a:t>Body Level Four</a:t>
            </a:r>
          </a:p>
          <a:p>
            <a:pPr lvl="4">
              <a:defRPr sz="1800" cap="none">
                <a:solidFill>
                  <a:srgbClr val="000000"/>
                </a:solidFill>
                <a:uFillTx/>
              </a:defRPr>
            </a:pPr>
            <a:r>
              <a:rPr sz="2600" cap="small">
                <a:solidFill>
                  <a:srgbClr val="606060"/>
                </a:solidFill>
                <a:uFill>
                  <a:solidFill>
                    <a:srgbClr val="606060"/>
                  </a:solidFill>
                </a:uFill>
              </a:rPr>
              <a:t>Body Level Five</a:t>
            </a:r>
          </a:p>
        </p:txBody>
      </p:sp>
      <p:sp>
        <p:nvSpPr>
          <p:cNvPr id="62" name="Shape 6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Content No Background">
    <p:spTree>
      <p:nvGrpSpPr>
        <p:cNvPr id="1" name=""/>
        <p:cNvGrpSpPr/>
        <p:nvPr/>
      </p:nvGrpSpPr>
      <p:grpSpPr>
        <a:xfrm>
          <a:off x="0" y="0"/>
          <a:ext cx="0" cy="0"/>
          <a:chOff x="0" y="0"/>
          <a:chExt cx="0" cy="0"/>
        </a:xfrm>
      </p:grpSpPr>
      <p:sp>
        <p:nvSpPr>
          <p:cNvPr id="64" name="Shape 64"/>
          <p:cNvSpPr>
            <a:spLocks noGrp="1"/>
          </p:cNvSpPr>
          <p:nvPr>
            <p:ph type="title"/>
          </p:nvPr>
        </p:nvSpPr>
        <p:spPr>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Title Text</a:t>
            </a:r>
          </a:p>
        </p:txBody>
      </p:sp>
      <p:sp>
        <p:nvSpPr>
          <p:cNvPr id="65" name="Shape 65"/>
          <p:cNvSpPr>
            <a:spLocks noGrp="1"/>
          </p:cNvSpPr>
          <p:nvPr>
            <p:ph type="body" idx="1"/>
          </p:nvPr>
        </p:nvSpPr>
        <p:spPr>
          <a:prstGeom prst="rect">
            <a:avLst/>
          </a:prstGeom>
        </p:spPr>
        <p:txBody>
          <a:bodyPr/>
          <a:lstStyle>
            <a:lvl2pPr>
              <a:buFont typeface="Lucida Grande"/>
              <a:buChar char="‣"/>
            </a:lvl2pPr>
            <a:lvl3pPr marL="973666" indent="-338666">
              <a:buChar char="-"/>
              <a:defRPr sz="2400" b="0"/>
            </a:lvl3pPr>
            <a:lvl4pPr marL="1481666" indent="-338666">
              <a:buChar char="-"/>
              <a:defRPr sz="2400" b="0"/>
            </a:lvl4pPr>
            <a:lvl5pPr>
              <a:buFont typeface="Arial"/>
              <a:defRPr sz="2600" b="0"/>
            </a:lvl5pPr>
          </a:lstStyle>
          <a:p>
            <a:pPr lvl="0">
              <a:defRPr sz="1800" b="0">
                <a:solidFill>
                  <a:srgbClr val="000000"/>
                </a:solidFill>
                <a:uFillTx/>
              </a:defRPr>
            </a:pPr>
            <a:r>
              <a:rPr sz="3200" b="1">
                <a:solidFill>
                  <a:srgbClr val="606060"/>
                </a:solidFill>
                <a:uFill>
                  <a:solidFill>
                    <a:srgbClr val="606060"/>
                  </a:solidFill>
                </a:uFill>
              </a:rPr>
              <a:t>Body Level One</a:t>
            </a:r>
          </a:p>
          <a:p>
            <a:pPr lvl="1">
              <a:defRPr sz="1800" b="0">
                <a:solidFill>
                  <a:srgbClr val="000000"/>
                </a:solidFill>
                <a:uFillTx/>
              </a:defRPr>
            </a:pPr>
            <a:r>
              <a:rPr sz="3200" b="1">
                <a:solidFill>
                  <a:srgbClr val="606060"/>
                </a:solidFill>
                <a:uFill>
                  <a:solidFill>
                    <a:srgbClr val="606060"/>
                  </a:solidFill>
                </a:uFill>
              </a:rPr>
              <a:t>Body Level Two</a:t>
            </a:r>
          </a:p>
          <a:p>
            <a:pPr lvl="2">
              <a:defRPr sz="1800">
                <a:solidFill>
                  <a:srgbClr val="000000"/>
                </a:solidFill>
                <a:uFillTx/>
              </a:defRPr>
            </a:pPr>
            <a:r>
              <a:rPr sz="2400">
                <a:solidFill>
                  <a:srgbClr val="606060"/>
                </a:solidFill>
                <a:uFill>
                  <a:solidFill>
                    <a:srgbClr val="606060"/>
                  </a:solidFill>
                </a:uFill>
              </a:rPr>
              <a:t>Body Level Three</a:t>
            </a:r>
          </a:p>
          <a:p>
            <a:pPr lvl="3">
              <a:defRPr sz="1800">
                <a:solidFill>
                  <a:srgbClr val="000000"/>
                </a:solidFill>
                <a:uFillTx/>
              </a:defRPr>
            </a:pPr>
            <a:r>
              <a:rPr sz="2400">
                <a:solidFill>
                  <a:srgbClr val="606060"/>
                </a:solidFill>
                <a:uFill>
                  <a:solidFill>
                    <a:srgbClr val="606060"/>
                  </a:solidFill>
                </a:uFill>
              </a:rPr>
              <a:t>Body Level Four</a:t>
            </a:r>
          </a:p>
          <a:p>
            <a:pPr lvl="4">
              <a:defRPr sz="1800">
                <a:solidFill>
                  <a:srgbClr val="000000"/>
                </a:solidFill>
                <a:uFillTx/>
              </a:defRPr>
            </a:pPr>
            <a:r>
              <a:rPr sz="2600">
                <a:solidFill>
                  <a:srgbClr val="606060"/>
                </a:solidFill>
                <a:uFill>
                  <a:solidFill>
                    <a:srgbClr val="606060"/>
                  </a:solidFill>
                </a:uFill>
              </a:rPr>
              <a:t>Body Level Five</a:t>
            </a:r>
          </a:p>
        </p:txBody>
      </p:sp>
      <p:sp>
        <p:nvSpPr>
          <p:cNvPr id="66" name="Shape 6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nd Content No Background">
    <p:spTree>
      <p:nvGrpSpPr>
        <p:cNvPr id="1" name=""/>
        <p:cNvGrpSpPr/>
        <p:nvPr/>
      </p:nvGrpSpPr>
      <p:grpSpPr>
        <a:xfrm>
          <a:off x="0" y="0"/>
          <a:ext cx="0" cy="0"/>
          <a:chOff x="0" y="0"/>
          <a:chExt cx="0" cy="0"/>
        </a:xfrm>
      </p:grpSpPr>
      <p:sp>
        <p:nvSpPr>
          <p:cNvPr id="68" name="Shape 68"/>
          <p:cNvSpPr>
            <a:spLocks noGrp="1"/>
          </p:cNvSpPr>
          <p:nvPr>
            <p:ph type="title"/>
          </p:nvPr>
        </p:nvSpPr>
        <p:spPr>
          <a:xfrm>
            <a:off x="3190239" y="1417637"/>
            <a:ext cx="9882053" cy="1143001"/>
          </a:xfrm>
          <a:prstGeom prst="rect">
            <a:avLst/>
          </a:prstGeom>
        </p:spPr>
        <p:txBody>
          <a:bodyPr lIns="19594" tIns="19594" rIns="19594" bIns="19594"/>
          <a:lstStyle>
            <a:lvl1pPr>
              <a:defRPr sz="4600">
                <a:solidFill>
                  <a:srgbClr val="C33C3C"/>
                </a:solidFill>
              </a:defRPr>
            </a:lvl1pPr>
          </a:lstStyle>
          <a:p>
            <a:pPr lvl="0">
              <a:defRPr sz="1800" b="0" cap="none">
                <a:solidFill>
                  <a:srgbClr val="000000"/>
                </a:solidFill>
                <a:uFillTx/>
              </a:defRPr>
            </a:pPr>
            <a:r>
              <a:rPr sz="4600" b="1" cap="all">
                <a:solidFill>
                  <a:srgbClr val="C33C3C"/>
                </a:solidFill>
                <a:uFill>
                  <a:solidFill>
                    <a:srgbClr val="C33C3C"/>
                  </a:solidFill>
                </a:uFill>
              </a:rPr>
              <a:t>Title Text</a:t>
            </a:r>
          </a:p>
        </p:txBody>
      </p:sp>
      <p:sp>
        <p:nvSpPr>
          <p:cNvPr id="69" name="Shape 69"/>
          <p:cNvSpPr>
            <a:spLocks noGrp="1"/>
          </p:cNvSpPr>
          <p:nvPr>
            <p:ph type="body" idx="1"/>
          </p:nvPr>
        </p:nvSpPr>
        <p:spPr>
          <a:xfrm>
            <a:off x="3190239" y="2710225"/>
            <a:ext cx="9882053" cy="4558938"/>
          </a:xfrm>
          <a:prstGeom prst="rect">
            <a:avLst/>
          </a:prstGeom>
        </p:spPr>
        <p:txBody>
          <a:bodyPr lIns="19594" tIns="19594" rIns="19594" bIns="19594"/>
          <a:lstStyle>
            <a:lvl1pPr>
              <a:defRPr sz="3000"/>
            </a:lvl1pPr>
            <a:lvl2pPr marL="492125" indent="-238125">
              <a:buFont typeface="Lucida Grande"/>
              <a:buChar char="‣"/>
              <a:defRPr sz="3000"/>
            </a:lvl2pPr>
            <a:lvl3pPr marL="945444" indent="-310444">
              <a:buChar char="-"/>
              <a:defRPr sz="2200" b="0"/>
            </a:lvl3pPr>
            <a:lvl4pPr marL="1453444" indent="-310444">
              <a:buChar char="-"/>
              <a:defRPr sz="2200" b="0"/>
            </a:lvl4pPr>
            <a:lvl5pPr>
              <a:buFont typeface="Arial"/>
              <a:defRPr sz="2400" b="0"/>
            </a:lvl5pPr>
          </a:lstStyle>
          <a:p>
            <a:pPr lvl="0">
              <a:defRPr sz="1800" b="0">
                <a:solidFill>
                  <a:srgbClr val="000000"/>
                </a:solidFill>
                <a:uFillTx/>
              </a:defRPr>
            </a:pPr>
            <a:r>
              <a:rPr sz="3000" b="1">
                <a:solidFill>
                  <a:srgbClr val="606060"/>
                </a:solidFill>
                <a:uFill>
                  <a:solidFill>
                    <a:srgbClr val="606060"/>
                  </a:solidFill>
                </a:uFill>
              </a:rPr>
              <a:t>Body Level One</a:t>
            </a:r>
          </a:p>
          <a:p>
            <a:pPr lvl="1">
              <a:defRPr sz="1800" b="0">
                <a:solidFill>
                  <a:srgbClr val="000000"/>
                </a:solidFill>
                <a:uFillTx/>
              </a:defRPr>
            </a:pPr>
            <a:r>
              <a:rPr sz="3000" b="1">
                <a:solidFill>
                  <a:srgbClr val="606060"/>
                </a:solidFill>
                <a:uFill>
                  <a:solidFill>
                    <a:srgbClr val="606060"/>
                  </a:solidFill>
                </a:uFill>
              </a:rPr>
              <a:t>Body Level Two</a:t>
            </a:r>
          </a:p>
          <a:p>
            <a:pPr lvl="2">
              <a:defRPr sz="1800">
                <a:solidFill>
                  <a:srgbClr val="000000"/>
                </a:solidFill>
                <a:uFillTx/>
              </a:defRPr>
            </a:pPr>
            <a:r>
              <a:rPr sz="2200">
                <a:solidFill>
                  <a:srgbClr val="606060"/>
                </a:solidFill>
                <a:uFill>
                  <a:solidFill>
                    <a:srgbClr val="606060"/>
                  </a:solidFill>
                </a:uFill>
              </a:rPr>
              <a:t>Body Level Three</a:t>
            </a:r>
          </a:p>
          <a:p>
            <a:pPr lvl="3">
              <a:defRPr sz="1800">
                <a:solidFill>
                  <a:srgbClr val="000000"/>
                </a:solidFill>
                <a:uFillTx/>
              </a:defRPr>
            </a:pPr>
            <a:r>
              <a:rPr sz="2200">
                <a:solidFill>
                  <a:srgbClr val="606060"/>
                </a:solidFill>
                <a:uFill>
                  <a:solidFill>
                    <a:srgbClr val="606060"/>
                  </a:solidFill>
                </a:uFill>
              </a:rPr>
              <a:t>Body Level Four</a:t>
            </a:r>
          </a:p>
          <a:p>
            <a:pPr lvl="4">
              <a:defRPr sz="1800">
                <a:solidFill>
                  <a:srgbClr val="000000"/>
                </a:solidFill>
                <a:uFillTx/>
              </a:defRPr>
            </a:pPr>
            <a:r>
              <a:rPr sz="2400">
                <a:solidFill>
                  <a:srgbClr val="606060"/>
                </a:solidFill>
                <a:uFill>
                  <a:solidFill>
                    <a:srgbClr val="606060"/>
                  </a:solidFill>
                </a:uFill>
              </a:rPr>
              <a:t>Body Level Five</a:t>
            </a:r>
          </a:p>
        </p:txBody>
      </p:sp>
      <p:grpSp>
        <p:nvGrpSpPr>
          <p:cNvPr id="72" name="Group 72"/>
          <p:cNvGrpSpPr/>
          <p:nvPr/>
        </p:nvGrpSpPr>
        <p:grpSpPr>
          <a:xfrm>
            <a:off x="13105539" y="7975600"/>
            <a:ext cx="573835" cy="1419401"/>
            <a:chOff x="0" y="0"/>
            <a:chExt cx="573833" cy="1419400"/>
          </a:xfrm>
        </p:grpSpPr>
        <p:sp>
          <p:nvSpPr>
            <p:cNvPr id="70" name="Shape 70"/>
            <p:cNvSpPr/>
            <p:nvPr/>
          </p:nvSpPr>
          <p:spPr>
            <a:xfrm>
              <a:off x="3510" y="22307"/>
              <a:ext cx="565493" cy="1397094"/>
            </a:xfrm>
            <a:prstGeom prst="rect">
              <a:avLst/>
            </a:prstGeom>
            <a:solidFill>
              <a:srgbClr val="BD3122"/>
            </a:solidFill>
            <a:ln w="12700" cap="flat">
              <a:noFill/>
              <a:miter lim="400000"/>
            </a:ln>
            <a:effectLst/>
          </p:spPr>
          <p:txBody>
            <a:bodyPr wrap="square" lIns="0" tIns="0" rIns="0" bIns="0" numCol="1" anchor="ctr">
              <a:noAutofit/>
            </a:bodyPr>
            <a:lstStyle/>
            <a:p>
              <a:pPr lvl="0" defTabSz="825500">
                <a:defRPr sz="3200">
                  <a:solidFill>
                    <a:srgbClr val="FFFFFF"/>
                  </a:solidFill>
                  <a:latin typeface="Helvetica Light"/>
                  <a:ea typeface="Helvetica Light"/>
                  <a:cs typeface="Helvetica Light"/>
                  <a:sym typeface="Helvetica Light"/>
                </a:defRPr>
              </a:pPr>
              <a:endParaRPr/>
            </a:p>
          </p:txBody>
        </p:sp>
        <p:pic>
          <p:nvPicPr>
            <p:cNvPr id="71" name="BARKLEY Vert RGB.jpg"/>
            <p:cNvPicPr/>
            <p:nvPr/>
          </p:nvPicPr>
          <p:blipFill>
            <a:blip r:embed="rId2">
              <a:extLst/>
            </a:blip>
            <a:srcRect b="18068"/>
            <a:stretch>
              <a:fillRect/>
            </a:stretch>
          </p:blipFill>
          <p:spPr>
            <a:xfrm>
              <a:off x="0" y="0"/>
              <a:ext cx="573834" cy="767711"/>
            </a:xfrm>
            <a:prstGeom prst="rect">
              <a:avLst/>
            </a:prstGeom>
            <a:ln w="12700" cap="flat">
              <a:noFill/>
              <a:miter lim="400000"/>
            </a:ln>
            <a:effectLst/>
          </p:spPr>
        </p:pic>
      </p:grpSp>
      <p:sp>
        <p:nvSpPr>
          <p:cNvPr id="73" name="Shape 73"/>
          <p:cNvSpPr/>
          <p:nvPr/>
        </p:nvSpPr>
        <p:spPr>
          <a:xfrm>
            <a:off x="981188" y="8470394"/>
            <a:ext cx="11714167" cy="1"/>
          </a:xfrm>
          <a:prstGeom prst="line">
            <a:avLst/>
          </a:prstGeom>
          <a:ln w="25400">
            <a:solidFill>
              <a:srgbClr val="444444"/>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74" name="Shape 74"/>
          <p:cNvSpPr/>
          <p:nvPr/>
        </p:nvSpPr>
        <p:spPr>
          <a:xfrm>
            <a:off x="14089558" y="8470394"/>
            <a:ext cx="1166814" cy="1"/>
          </a:xfrm>
          <a:prstGeom prst="line">
            <a:avLst/>
          </a:prstGeom>
          <a:ln w="25400">
            <a:solidFill>
              <a:srgbClr val="444444"/>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 2 Column">
    <p:spTree>
      <p:nvGrpSpPr>
        <p:cNvPr id="1" name=""/>
        <p:cNvGrpSpPr/>
        <p:nvPr/>
      </p:nvGrpSpPr>
      <p:grpSpPr>
        <a:xfrm>
          <a:off x="0" y="0"/>
          <a:ext cx="0" cy="0"/>
          <a:chOff x="0" y="0"/>
          <a:chExt cx="0" cy="0"/>
        </a:xfrm>
      </p:grpSpPr>
      <p:sp>
        <p:nvSpPr>
          <p:cNvPr id="16" name="Shape 16"/>
          <p:cNvSpPr>
            <a:spLocks noGrp="1"/>
          </p:cNvSpPr>
          <p:nvPr>
            <p:ph type="title"/>
          </p:nvPr>
        </p:nvSpPr>
        <p:spPr>
          <a:xfrm>
            <a:off x="1155700" y="241300"/>
            <a:ext cx="13931900" cy="22987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
        <p:nvSpPr>
          <p:cNvPr id="17" name="Shape 17"/>
          <p:cNvSpPr>
            <a:spLocks noGrp="1"/>
          </p:cNvSpPr>
          <p:nvPr>
            <p:ph type="body" idx="1"/>
          </p:nvPr>
        </p:nvSpPr>
        <p:spPr>
          <a:xfrm>
            <a:off x="1155700" y="2603500"/>
            <a:ext cx="13931900" cy="5702300"/>
          </a:xfrm>
          <a:prstGeom prst="rect">
            <a:avLst/>
          </a:prstGeom>
          <a:ln w="12700">
            <a:miter lim="400000"/>
          </a:ln>
        </p:spPr>
        <p:txBody>
          <a:bodyPr lIns="0" tIns="0" rIns="0" bIns="0" numCol="2" spcCol="696595"/>
          <a:lstStyle>
            <a:lvl1pPr marL="685800" indent="-469900" defTabSz="546100">
              <a:spcBef>
                <a:spcPts val="3500"/>
              </a:spcBef>
              <a:buSzPct val="171000"/>
              <a:buChar char="•"/>
              <a:defRPr sz="2800" b="0">
                <a:solidFill>
                  <a:srgbClr val="000000"/>
                </a:solidFill>
                <a:uFillTx/>
                <a:latin typeface="+mn-lt"/>
                <a:ea typeface="+mn-ea"/>
                <a:cs typeface="+mn-cs"/>
                <a:sym typeface="Gill Sans"/>
              </a:defRPr>
            </a:lvl1pPr>
            <a:lvl2pPr marL="977900" indent="-469900" defTabSz="546100">
              <a:spcBef>
                <a:spcPts val="3500"/>
              </a:spcBef>
              <a:buSzPct val="171000"/>
              <a:defRPr sz="2800" b="0">
                <a:solidFill>
                  <a:srgbClr val="000000"/>
                </a:solidFill>
                <a:uFillTx/>
                <a:latin typeface="+mn-lt"/>
                <a:ea typeface="+mn-ea"/>
                <a:cs typeface="+mn-cs"/>
                <a:sym typeface="Gill Sans"/>
              </a:defRPr>
            </a:lvl2pPr>
            <a:lvl3pPr marL="1270000" indent="-469900" defTabSz="546100">
              <a:spcBef>
                <a:spcPts val="3500"/>
              </a:spcBef>
              <a:buSzPct val="171000"/>
              <a:defRPr sz="2800" b="0">
                <a:solidFill>
                  <a:srgbClr val="000000"/>
                </a:solidFill>
                <a:uFillTx/>
                <a:latin typeface="+mn-lt"/>
                <a:ea typeface="+mn-ea"/>
                <a:cs typeface="+mn-cs"/>
                <a:sym typeface="Gill Sans"/>
              </a:defRPr>
            </a:lvl3pPr>
            <a:lvl4pPr marL="1574800" indent="-469900" defTabSz="546100">
              <a:spcBef>
                <a:spcPts val="3500"/>
              </a:spcBef>
              <a:buSzPct val="171000"/>
              <a:defRPr sz="2800" b="0">
                <a:solidFill>
                  <a:srgbClr val="000000"/>
                </a:solidFill>
                <a:uFillTx/>
                <a:latin typeface="+mn-lt"/>
                <a:ea typeface="+mn-ea"/>
                <a:cs typeface="+mn-cs"/>
                <a:sym typeface="Gill Sans"/>
              </a:defRPr>
            </a:lvl4pPr>
            <a:lvl5pPr marL="1866900" indent="-469900" defTabSz="546100">
              <a:spcBef>
                <a:spcPts val="3500"/>
              </a:spcBef>
              <a:buSzPct val="171000"/>
              <a:buChar char="•"/>
              <a:defRPr sz="2800" b="0">
                <a:solidFill>
                  <a:srgbClr val="000000"/>
                </a:solidFill>
                <a:uFillTx/>
                <a:latin typeface="+mn-lt"/>
                <a:ea typeface="+mn-ea"/>
                <a:cs typeface="+mn-cs"/>
                <a:sym typeface="Gill Sans"/>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1155700" y="1181100"/>
            <a:ext cx="13931900" cy="6769100"/>
          </a:xfrm>
          <a:prstGeom prst="rect">
            <a:avLst/>
          </a:prstGeom>
          <a:ln w="12700">
            <a:miter lim="400000"/>
          </a:ln>
        </p:spPr>
        <p:txBody>
          <a:bodyPr lIns="50800" tIns="50800" rIns="50800" bIns="50800" anchor="ctr"/>
          <a:lstStyle>
            <a:lvl1pPr marL="749300" indent="-533400" defTabSz="546100">
              <a:spcBef>
                <a:spcPts val="4900"/>
              </a:spcBef>
              <a:buSzPct val="171000"/>
              <a:buChar char="•"/>
              <a:defRPr sz="3600" b="0">
                <a:solidFill>
                  <a:srgbClr val="000000"/>
                </a:solidFill>
                <a:uFillTx/>
                <a:latin typeface="+mn-lt"/>
                <a:ea typeface="+mn-ea"/>
                <a:cs typeface="+mn-cs"/>
                <a:sym typeface="Gill Sans"/>
              </a:defRPr>
            </a:lvl1pPr>
            <a:lvl2pPr marL="1041400" indent="-533400" defTabSz="546100">
              <a:spcBef>
                <a:spcPts val="4900"/>
              </a:spcBef>
              <a:buSzPct val="171000"/>
              <a:defRPr sz="3600" b="0">
                <a:solidFill>
                  <a:srgbClr val="000000"/>
                </a:solidFill>
                <a:uFillTx/>
                <a:latin typeface="+mn-lt"/>
                <a:ea typeface="+mn-ea"/>
                <a:cs typeface="+mn-cs"/>
                <a:sym typeface="Gill Sans"/>
              </a:defRPr>
            </a:lvl2pPr>
            <a:lvl3pPr marL="1333500" indent="-533400" defTabSz="546100">
              <a:spcBef>
                <a:spcPts val="4900"/>
              </a:spcBef>
              <a:buSzPct val="171000"/>
              <a:defRPr sz="3600" b="0">
                <a:solidFill>
                  <a:srgbClr val="000000"/>
                </a:solidFill>
                <a:uFillTx/>
                <a:latin typeface="+mn-lt"/>
                <a:ea typeface="+mn-ea"/>
                <a:cs typeface="+mn-cs"/>
                <a:sym typeface="Gill Sans"/>
              </a:defRPr>
            </a:lvl3pPr>
            <a:lvl4pPr marL="1638300" indent="-533400" defTabSz="546100">
              <a:spcBef>
                <a:spcPts val="4900"/>
              </a:spcBef>
              <a:buSzPct val="171000"/>
              <a:defRPr sz="3600" b="0">
                <a:solidFill>
                  <a:srgbClr val="000000"/>
                </a:solidFill>
                <a:uFillTx/>
                <a:latin typeface="+mn-lt"/>
                <a:ea typeface="+mn-ea"/>
                <a:cs typeface="+mn-cs"/>
                <a:sym typeface="Gill Sans"/>
              </a:defRPr>
            </a:lvl4pPr>
            <a:lvl5pPr marL="1930400" indent="-533400" defTabSz="546100">
              <a:spcBef>
                <a:spcPts val="4900"/>
              </a:spcBef>
              <a:buSzPct val="171000"/>
              <a:buChar char="•"/>
              <a:defRPr sz="3600" b="0">
                <a:solidFill>
                  <a:srgbClr val="000000"/>
                </a:solidFill>
                <a:uFillTx/>
                <a:latin typeface="+mn-lt"/>
                <a:ea typeface="+mn-ea"/>
                <a:cs typeface="+mn-cs"/>
                <a:sym typeface="Gill Sans"/>
              </a:defRPr>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22" name="Shape 22"/>
          <p:cNvSpPr>
            <a:spLocks noGrp="1"/>
          </p:cNvSpPr>
          <p:nvPr>
            <p:ph type="title"/>
          </p:nvPr>
        </p:nvSpPr>
        <p:spPr>
          <a:xfrm>
            <a:off x="1663700" y="241300"/>
            <a:ext cx="12941300" cy="22987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1155700" y="2781300"/>
            <a:ext cx="13931900" cy="35687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a:spLocks noGrp="1"/>
          </p:cNvSpPr>
          <p:nvPr>
            <p:ph type="title"/>
          </p:nvPr>
        </p:nvSpPr>
        <p:spPr>
          <a:xfrm>
            <a:off x="1155700" y="6908800"/>
            <a:ext cx="13931900" cy="15875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Horizontal Reflection">
    <p:spTree>
      <p:nvGrpSpPr>
        <p:cNvPr id="1" name=""/>
        <p:cNvGrpSpPr/>
        <p:nvPr/>
      </p:nvGrpSpPr>
      <p:grpSpPr>
        <a:xfrm>
          <a:off x="0" y="0"/>
          <a:ext cx="0" cy="0"/>
          <a:chOff x="0" y="0"/>
          <a:chExt cx="0" cy="0"/>
        </a:xfrm>
      </p:grpSpPr>
      <p:sp>
        <p:nvSpPr>
          <p:cNvPr id="28" name="Shape 28"/>
          <p:cNvSpPr>
            <a:spLocks noGrp="1"/>
          </p:cNvSpPr>
          <p:nvPr>
            <p:ph type="title"/>
          </p:nvPr>
        </p:nvSpPr>
        <p:spPr>
          <a:xfrm>
            <a:off x="1155700" y="6908800"/>
            <a:ext cx="13931900" cy="1587500"/>
          </a:xfrm>
          <a:prstGeom prst="rect">
            <a:avLst/>
          </a:prstGeom>
          <a:ln w="12700">
            <a:miter lim="400000"/>
          </a:ln>
        </p:spPr>
        <p:txBody>
          <a:bodyPr lIns="50800" tIns="50800" rIns="50800" bIns="50800"/>
          <a:lstStyle>
            <a:lvl1pPr algn="ctr" defTabSz="546100">
              <a:defRPr sz="7600" b="0" cap="none">
                <a:solidFill>
                  <a:srgbClr val="000000"/>
                </a:solidFill>
                <a:uFillTx/>
                <a:latin typeface="+mn-lt"/>
                <a:ea typeface="+mn-ea"/>
                <a:cs typeface="+mn-cs"/>
                <a:sym typeface="Gill Sans"/>
              </a:defRPr>
            </a:lvl1pPr>
          </a:lstStyle>
          <a:p>
            <a:pPr lvl="0">
              <a:defRPr sz="1800"/>
            </a:pPr>
            <a:r>
              <a:rPr sz="7600"/>
              <a:t>Title Text</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2.png"/><Relationship Id="rId25"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BarkleyRocket-filtered.png"/>
          <p:cNvPicPr/>
          <p:nvPr/>
        </p:nvPicPr>
        <p:blipFill>
          <a:blip r:embed="rId24">
            <a:extLst/>
          </a:blip>
          <a:stretch>
            <a:fillRect/>
          </a:stretch>
        </p:blipFill>
        <p:spPr>
          <a:xfrm flipH="1">
            <a:off x="15469130" y="8140626"/>
            <a:ext cx="504991" cy="940661"/>
          </a:xfrm>
          <a:prstGeom prst="rect">
            <a:avLst/>
          </a:prstGeom>
          <a:ln w="12700">
            <a:miter lim="400000"/>
          </a:ln>
        </p:spPr>
      </p:pic>
      <p:sp>
        <p:nvSpPr>
          <p:cNvPr id="3" name="Shape 3"/>
          <p:cNvSpPr>
            <a:spLocks noGrp="1"/>
          </p:cNvSpPr>
          <p:nvPr>
            <p:ph type="title"/>
          </p:nvPr>
        </p:nvSpPr>
        <p:spPr>
          <a:xfrm>
            <a:off x="1544319" y="366183"/>
            <a:ext cx="13176070" cy="1524001"/>
          </a:xfrm>
          <a:prstGeom prst="rect">
            <a:avLst/>
          </a:prstGeom>
          <a:ln w="3175">
            <a:round/>
          </a:ln>
          <a:extLst>
            <a:ext uri="{C572A759-6A51-4108-AA02-DFA0A04FC94B}">
              <ma14:wrappingTextBoxFlag xmlns:ma14="http://schemas.microsoft.com/office/mac/drawingml/2011/main" val="1"/>
            </a:ext>
          </a:extLst>
        </p:spPr>
        <p:txBody>
          <a:bodyPr lIns="26125" tIns="26125" rIns="26125" bIns="26125" anchor="ctr"/>
          <a:lstStyle/>
          <a:p>
            <a:pPr lvl="0">
              <a:defRPr sz="1800" b="0" cap="none">
                <a:solidFill>
                  <a:srgbClr val="000000"/>
                </a:solidFill>
                <a:uFillTx/>
              </a:defRPr>
            </a:pPr>
            <a:r>
              <a:rPr sz="4800" b="1" cap="all">
                <a:solidFill>
                  <a:srgbClr val="A9351A"/>
                </a:solidFill>
                <a:uFill>
                  <a:solidFill>
                    <a:srgbClr val="C33C3C"/>
                  </a:solidFill>
                </a:uFill>
              </a:rPr>
              <a:t>Title Text</a:t>
            </a:r>
          </a:p>
        </p:txBody>
      </p:sp>
      <p:sp>
        <p:nvSpPr>
          <p:cNvPr id="4" name="Shape 4"/>
          <p:cNvSpPr>
            <a:spLocks noGrp="1"/>
          </p:cNvSpPr>
          <p:nvPr>
            <p:ph type="body" idx="1"/>
          </p:nvPr>
        </p:nvSpPr>
        <p:spPr>
          <a:xfrm>
            <a:off x="1544319" y="2089634"/>
            <a:ext cx="13176070" cy="6078584"/>
          </a:xfrm>
          <a:prstGeom prst="rect">
            <a:avLst/>
          </a:prstGeom>
          <a:ln w="3175">
            <a:round/>
          </a:ln>
          <a:extLst>
            <a:ext uri="{C572A759-6A51-4108-AA02-DFA0A04FC94B}">
              <ma14:wrappingTextBoxFlag xmlns:ma14="http://schemas.microsoft.com/office/mac/drawingml/2011/main" val="1"/>
            </a:ext>
          </a:extLst>
        </p:spPr>
        <p:txBody>
          <a:bodyPr lIns="26125" tIns="26125" rIns="26125" bIns="26125"/>
          <a:lstStyle>
            <a:lvl2pPr>
              <a:buFont typeface="Lucida Grande"/>
              <a:buChar char="‣"/>
            </a:lvl2pPr>
            <a:lvl3pPr marL="973666" indent="-338666">
              <a:buChar char="-"/>
              <a:defRPr sz="2400" b="0"/>
            </a:lvl3pPr>
            <a:lvl4pPr marL="1481666" indent="-338666">
              <a:buChar char="-"/>
              <a:defRPr sz="2400" b="0"/>
            </a:lvl4pPr>
            <a:lvl5pPr>
              <a:buFont typeface="Arial"/>
              <a:defRPr sz="2600" b="0"/>
            </a:lvl5pPr>
          </a:lstStyle>
          <a:p>
            <a:pPr lvl="0">
              <a:defRPr sz="1800" b="0">
                <a:solidFill>
                  <a:srgbClr val="000000"/>
                </a:solidFill>
                <a:uFillTx/>
              </a:defRPr>
            </a:pPr>
            <a:r>
              <a:rPr sz="3200" b="1">
                <a:solidFill>
                  <a:srgbClr val="606060"/>
                </a:solidFill>
                <a:uFill>
                  <a:solidFill>
                    <a:srgbClr val="606060"/>
                  </a:solidFill>
                </a:uFill>
              </a:rPr>
              <a:t>Body Level One</a:t>
            </a:r>
          </a:p>
          <a:p>
            <a:pPr lvl="1">
              <a:defRPr sz="1800" b="0">
                <a:solidFill>
                  <a:srgbClr val="000000"/>
                </a:solidFill>
                <a:uFillTx/>
              </a:defRPr>
            </a:pPr>
            <a:r>
              <a:rPr sz="3200" b="1">
                <a:solidFill>
                  <a:srgbClr val="606060"/>
                </a:solidFill>
                <a:uFill>
                  <a:solidFill>
                    <a:srgbClr val="606060"/>
                  </a:solidFill>
                </a:uFill>
              </a:rPr>
              <a:t>Body Level Two</a:t>
            </a:r>
          </a:p>
          <a:p>
            <a:pPr lvl="2">
              <a:defRPr sz="1800">
                <a:solidFill>
                  <a:srgbClr val="000000"/>
                </a:solidFill>
                <a:uFillTx/>
              </a:defRPr>
            </a:pPr>
            <a:r>
              <a:rPr sz="2400">
                <a:solidFill>
                  <a:srgbClr val="606060"/>
                </a:solidFill>
                <a:uFill>
                  <a:solidFill>
                    <a:srgbClr val="606060"/>
                  </a:solidFill>
                </a:uFill>
              </a:rPr>
              <a:t>Body Level Three</a:t>
            </a:r>
          </a:p>
          <a:p>
            <a:pPr lvl="3">
              <a:defRPr sz="1800">
                <a:solidFill>
                  <a:srgbClr val="000000"/>
                </a:solidFill>
                <a:uFillTx/>
              </a:defRPr>
            </a:pPr>
            <a:r>
              <a:rPr sz="2400">
                <a:solidFill>
                  <a:srgbClr val="606060"/>
                </a:solidFill>
                <a:uFill>
                  <a:solidFill>
                    <a:srgbClr val="606060"/>
                  </a:solidFill>
                </a:uFill>
              </a:rPr>
              <a:t>Body Level Four</a:t>
            </a:r>
          </a:p>
          <a:p>
            <a:pPr lvl="4">
              <a:defRPr sz="1800">
                <a:solidFill>
                  <a:srgbClr val="000000"/>
                </a:solidFill>
                <a:uFillTx/>
              </a:defRPr>
            </a:pPr>
            <a:r>
              <a:rPr sz="2600">
                <a:solidFill>
                  <a:srgbClr val="606060"/>
                </a:solidFill>
                <a:uFill>
                  <a:solidFill>
                    <a:srgbClr val="606060"/>
                  </a:solidFill>
                </a:uFill>
              </a:rPr>
              <a:t>Body Level Five</a:t>
            </a:r>
          </a:p>
        </p:txBody>
      </p:sp>
      <p:sp>
        <p:nvSpPr>
          <p:cNvPr id="5" name="Shape 5"/>
          <p:cNvSpPr>
            <a:spLocks noGrp="1"/>
          </p:cNvSpPr>
          <p:nvPr>
            <p:ph type="sldNum" sz="quarter" idx="2"/>
          </p:nvPr>
        </p:nvSpPr>
        <p:spPr>
          <a:xfrm>
            <a:off x="14503036" y="8712738"/>
            <a:ext cx="217353" cy="236278"/>
          </a:xfrm>
          <a:prstGeom prst="rect">
            <a:avLst/>
          </a:prstGeom>
          <a:ln w="3175">
            <a:round/>
          </a:ln>
        </p:spPr>
        <p:txBody>
          <a:bodyPr wrap="none" lIns="26125" tIns="26125" rIns="26125" bIns="26125" anchor="ctr">
            <a:spAutoFit/>
          </a:bodyPr>
          <a:lstStyle>
            <a:lvl1pPr algn="r" defTabSz="889000">
              <a:defRPr sz="1200">
                <a:solidFill>
                  <a:srgbClr val="9A9A9A"/>
                </a:solidFill>
                <a:uFill>
                  <a:solidFill>
                    <a:srgbClr val="9A9A9A"/>
                  </a:solidFill>
                </a:uFill>
                <a:latin typeface="Times New Roman"/>
                <a:ea typeface="Times New Roman"/>
                <a:cs typeface="Times New Roman"/>
                <a:sym typeface="Times New Roman"/>
              </a:defRPr>
            </a:lvl1pPr>
          </a:lstStyle>
          <a:p>
            <a:pPr lvl="0"/>
            <a:fld id="{86CB4B4D-7CA3-9044-876B-883B54F8677D}" type="slidenum">
              <a:t>‹#›</a:t>
            </a:fld>
            <a:endParaRPr/>
          </a:p>
        </p:txBody>
      </p:sp>
      <p:pic>
        <p:nvPicPr>
          <p:cNvPr id="6" name="pasted-image.png"/>
          <p:cNvPicPr/>
          <p:nvPr/>
        </p:nvPicPr>
        <p:blipFill>
          <a:blip r:embed="rId25">
            <a:extLst/>
          </a:blip>
          <a:stretch>
            <a:fillRect/>
          </a:stretch>
        </p:blipFill>
        <p:spPr>
          <a:xfrm>
            <a:off x="184150" y="8575002"/>
            <a:ext cx="1571227" cy="511749"/>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xmlns:p14="http://schemas.microsoft.com/office/powerpoint/2010/main" spd="med"/>
  <p:txStyles>
    <p:titleStyle>
      <a:lvl1pPr defTabSz="889000">
        <a:defRPr sz="4800" b="1" cap="all">
          <a:solidFill>
            <a:srgbClr val="A9351A"/>
          </a:solidFill>
          <a:uFill>
            <a:solidFill>
              <a:srgbClr val="C33C3C"/>
            </a:solidFill>
          </a:uFill>
          <a:latin typeface="Helvetica"/>
          <a:ea typeface="Helvetica"/>
          <a:cs typeface="Helvetica"/>
          <a:sym typeface="Helvetica"/>
        </a:defRPr>
      </a:lvl1pPr>
      <a:lvl2pPr indent="228600" defTabSz="889000">
        <a:defRPr sz="4800" b="1" cap="all">
          <a:solidFill>
            <a:srgbClr val="A9351A"/>
          </a:solidFill>
          <a:uFill>
            <a:solidFill>
              <a:srgbClr val="C33C3C"/>
            </a:solidFill>
          </a:uFill>
          <a:latin typeface="Helvetica"/>
          <a:ea typeface="Helvetica"/>
          <a:cs typeface="Helvetica"/>
          <a:sym typeface="Helvetica"/>
        </a:defRPr>
      </a:lvl2pPr>
      <a:lvl3pPr indent="457200" defTabSz="889000">
        <a:defRPr sz="4800" b="1" cap="all">
          <a:solidFill>
            <a:srgbClr val="A9351A"/>
          </a:solidFill>
          <a:uFill>
            <a:solidFill>
              <a:srgbClr val="C33C3C"/>
            </a:solidFill>
          </a:uFill>
          <a:latin typeface="Helvetica"/>
          <a:ea typeface="Helvetica"/>
          <a:cs typeface="Helvetica"/>
          <a:sym typeface="Helvetica"/>
        </a:defRPr>
      </a:lvl3pPr>
      <a:lvl4pPr indent="685800" defTabSz="889000">
        <a:defRPr sz="4800" b="1" cap="all">
          <a:solidFill>
            <a:srgbClr val="A9351A"/>
          </a:solidFill>
          <a:uFill>
            <a:solidFill>
              <a:srgbClr val="C33C3C"/>
            </a:solidFill>
          </a:uFill>
          <a:latin typeface="Helvetica"/>
          <a:ea typeface="Helvetica"/>
          <a:cs typeface="Helvetica"/>
          <a:sym typeface="Helvetica"/>
        </a:defRPr>
      </a:lvl4pPr>
      <a:lvl5pPr indent="914400" defTabSz="889000">
        <a:defRPr sz="4800" b="1" cap="all">
          <a:solidFill>
            <a:srgbClr val="A9351A"/>
          </a:solidFill>
          <a:uFill>
            <a:solidFill>
              <a:srgbClr val="C33C3C"/>
            </a:solidFill>
          </a:uFill>
          <a:latin typeface="Helvetica"/>
          <a:ea typeface="Helvetica"/>
          <a:cs typeface="Helvetica"/>
          <a:sym typeface="Helvetica"/>
        </a:defRPr>
      </a:lvl5pPr>
      <a:lvl6pPr indent="1143000" defTabSz="889000">
        <a:defRPr sz="4800" b="1" cap="all">
          <a:solidFill>
            <a:srgbClr val="A9351A"/>
          </a:solidFill>
          <a:uFill>
            <a:solidFill>
              <a:srgbClr val="C33C3C"/>
            </a:solidFill>
          </a:uFill>
          <a:latin typeface="Helvetica"/>
          <a:ea typeface="Helvetica"/>
          <a:cs typeface="Helvetica"/>
          <a:sym typeface="Helvetica"/>
        </a:defRPr>
      </a:lvl6pPr>
      <a:lvl7pPr indent="1371600" defTabSz="889000">
        <a:defRPr sz="4800" b="1" cap="all">
          <a:solidFill>
            <a:srgbClr val="A9351A"/>
          </a:solidFill>
          <a:uFill>
            <a:solidFill>
              <a:srgbClr val="C33C3C"/>
            </a:solidFill>
          </a:uFill>
          <a:latin typeface="Helvetica"/>
          <a:ea typeface="Helvetica"/>
          <a:cs typeface="Helvetica"/>
          <a:sym typeface="Helvetica"/>
        </a:defRPr>
      </a:lvl7pPr>
      <a:lvl8pPr indent="1600200" defTabSz="889000">
        <a:defRPr sz="4800" b="1" cap="all">
          <a:solidFill>
            <a:srgbClr val="A9351A"/>
          </a:solidFill>
          <a:uFill>
            <a:solidFill>
              <a:srgbClr val="C33C3C"/>
            </a:solidFill>
          </a:uFill>
          <a:latin typeface="Helvetica"/>
          <a:ea typeface="Helvetica"/>
          <a:cs typeface="Helvetica"/>
          <a:sym typeface="Helvetica"/>
        </a:defRPr>
      </a:lvl8pPr>
      <a:lvl9pPr indent="1828800" defTabSz="889000">
        <a:defRPr sz="4800" b="1" cap="all">
          <a:solidFill>
            <a:srgbClr val="A9351A"/>
          </a:solidFill>
          <a:uFill>
            <a:solidFill>
              <a:srgbClr val="C33C3C"/>
            </a:solidFill>
          </a:uFill>
          <a:latin typeface="Helvetica"/>
          <a:ea typeface="Helvetica"/>
          <a:cs typeface="Helvetica"/>
          <a:sym typeface="Helvetica"/>
        </a:defRPr>
      </a:lvl9pPr>
    </p:titleStyle>
    <p:bodyStyle>
      <a:lvl1pPr defTabSz="889000">
        <a:spcBef>
          <a:spcPts val="1600"/>
        </a:spcBef>
        <a:defRPr sz="3200" b="1">
          <a:solidFill>
            <a:srgbClr val="606060"/>
          </a:solidFill>
          <a:uFill>
            <a:solidFill>
              <a:srgbClr val="606060"/>
            </a:solidFill>
          </a:uFill>
          <a:latin typeface="Helvetica"/>
          <a:ea typeface="Helvetica"/>
          <a:cs typeface="Helvetica"/>
          <a:sym typeface="Helvetica"/>
        </a:defRPr>
      </a:lvl1pPr>
      <a:lvl2pPr marL="508000" indent="-254000" defTabSz="889000">
        <a:spcBef>
          <a:spcPts val="1600"/>
        </a:spcBef>
        <a:buSzPct val="50000"/>
        <a:buChar char="•"/>
        <a:defRPr sz="3200" b="1">
          <a:solidFill>
            <a:srgbClr val="606060"/>
          </a:solidFill>
          <a:uFill>
            <a:solidFill>
              <a:srgbClr val="606060"/>
            </a:solidFill>
          </a:uFill>
          <a:latin typeface="Helvetica"/>
          <a:ea typeface="Helvetica"/>
          <a:cs typeface="Helvetica"/>
          <a:sym typeface="Helvetica"/>
        </a:defRPr>
      </a:lvl2pPr>
      <a:lvl3pPr marL="1086555" indent="-451555" defTabSz="889000">
        <a:spcBef>
          <a:spcPts val="1600"/>
        </a:spcBef>
        <a:buSzPct val="100000"/>
        <a:buChar char="•"/>
        <a:defRPr sz="3200" b="1">
          <a:solidFill>
            <a:srgbClr val="606060"/>
          </a:solidFill>
          <a:uFill>
            <a:solidFill>
              <a:srgbClr val="606060"/>
            </a:solidFill>
          </a:uFill>
          <a:latin typeface="Helvetica"/>
          <a:ea typeface="Helvetica"/>
          <a:cs typeface="Helvetica"/>
          <a:sym typeface="Helvetica"/>
        </a:defRPr>
      </a:lvl3pPr>
      <a:lvl4pPr marL="1594555" indent="-451555" defTabSz="889000">
        <a:spcBef>
          <a:spcPts val="1600"/>
        </a:spcBef>
        <a:buSzPct val="100000"/>
        <a:buChar char="•"/>
        <a:defRPr sz="3200" b="1">
          <a:solidFill>
            <a:srgbClr val="606060"/>
          </a:solidFill>
          <a:uFill>
            <a:solidFill>
              <a:srgbClr val="606060"/>
            </a:solidFill>
          </a:uFill>
          <a:latin typeface="Helvetica"/>
          <a:ea typeface="Helvetica"/>
          <a:cs typeface="Helvetica"/>
          <a:sym typeface="Helvetica"/>
        </a:defRPr>
      </a:lvl4pPr>
      <a:lvl5pPr defTabSz="889000">
        <a:spcBef>
          <a:spcPts val="1600"/>
        </a:spcBef>
        <a:defRPr sz="3200" b="1">
          <a:solidFill>
            <a:srgbClr val="606060"/>
          </a:solidFill>
          <a:uFill>
            <a:solidFill>
              <a:srgbClr val="606060"/>
            </a:solidFill>
          </a:uFill>
          <a:latin typeface="Helvetica"/>
          <a:ea typeface="Helvetica"/>
          <a:cs typeface="Helvetica"/>
          <a:sym typeface="Helvetica"/>
        </a:defRPr>
      </a:lvl5pPr>
      <a:lvl6pPr defTabSz="889000">
        <a:spcBef>
          <a:spcPts val="1600"/>
        </a:spcBef>
        <a:defRPr sz="3200" b="1">
          <a:solidFill>
            <a:srgbClr val="606060"/>
          </a:solidFill>
          <a:uFill>
            <a:solidFill>
              <a:srgbClr val="606060"/>
            </a:solidFill>
          </a:uFill>
          <a:latin typeface="Helvetica"/>
          <a:ea typeface="Helvetica"/>
          <a:cs typeface="Helvetica"/>
          <a:sym typeface="Helvetica"/>
        </a:defRPr>
      </a:lvl6pPr>
      <a:lvl7pPr defTabSz="889000">
        <a:spcBef>
          <a:spcPts val="1600"/>
        </a:spcBef>
        <a:defRPr sz="3200" b="1">
          <a:solidFill>
            <a:srgbClr val="606060"/>
          </a:solidFill>
          <a:uFill>
            <a:solidFill>
              <a:srgbClr val="606060"/>
            </a:solidFill>
          </a:uFill>
          <a:latin typeface="Helvetica"/>
          <a:ea typeface="Helvetica"/>
          <a:cs typeface="Helvetica"/>
          <a:sym typeface="Helvetica"/>
        </a:defRPr>
      </a:lvl7pPr>
      <a:lvl8pPr defTabSz="889000">
        <a:spcBef>
          <a:spcPts val="1600"/>
        </a:spcBef>
        <a:defRPr sz="3200" b="1">
          <a:solidFill>
            <a:srgbClr val="606060"/>
          </a:solidFill>
          <a:uFill>
            <a:solidFill>
              <a:srgbClr val="606060"/>
            </a:solidFill>
          </a:uFill>
          <a:latin typeface="Helvetica"/>
          <a:ea typeface="Helvetica"/>
          <a:cs typeface="Helvetica"/>
          <a:sym typeface="Helvetica"/>
        </a:defRPr>
      </a:lvl8pPr>
      <a:lvl9pPr defTabSz="889000">
        <a:spcBef>
          <a:spcPts val="1600"/>
        </a:spcBef>
        <a:defRPr sz="3200" b="1">
          <a:solidFill>
            <a:srgbClr val="606060"/>
          </a:solidFill>
          <a:uFill>
            <a:solidFill>
              <a:srgbClr val="606060"/>
            </a:solidFill>
          </a:uFill>
          <a:latin typeface="Helvetica"/>
          <a:ea typeface="Helvetica"/>
          <a:cs typeface="Helvetica"/>
          <a:sym typeface="Helvetica"/>
        </a:defRPr>
      </a:lvl9pPr>
    </p:bodyStyle>
    <p:otherStyle>
      <a:lvl1pPr algn="r" defTabSz="889000">
        <a:defRPr sz="1200">
          <a:solidFill>
            <a:schemeClr val="tx1"/>
          </a:solidFill>
          <a:uFill>
            <a:solidFill>
              <a:srgbClr val="9A9A9A"/>
            </a:solidFill>
          </a:uFill>
          <a:latin typeface="+mn-lt"/>
          <a:ea typeface="+mn-ea"/>
          <a:cs typeface="+mn-cs"/>
          <a:sym typeface="Times New Roman"/>
        </a:defRPr>
      </a:lvl1pPr>
      <a:lvl2pPr algn="r" defTabSz="889000">
        <a:defRPr sz="1200">
          <a:solidFill>
            <a:schemeClr val="tx1"/>
          </a:solidFill>
          <a:uFill>
            <a:solidFill>
              <a:srgbClr val="9A9A9A"/>
            </a:solidFill>
          </a:uFill>
          <a:latin typeface="+mn-lt"/>
          <a:ea typeface="+mn-ea"/>
          <a:cs typeface="+mn-cs"/>
          <a:sym typeface="Times New Roman"/>
        </a:defRPr>
      </a:lvl2pPr>
      <a:lvl3pPr algn="r" defTabSz="889000">
        <a:defRPr sz="1200">
          <a:solidFill>
            <a:schemeClr val="tx1"/>
          </a:solidFill>
          <a:uFill>
            <a:solidFill>
              <a:srgbClr val="9A9A9A"/>
            </a:solidFill>
          </a:uFill>
          <a:latin typeface="+mn-lt"/>
          <a:ea typeface="+mn-ea"/>
          <a:cs typeface="+mn-cs"/>
          <a:sym typeface="Times New Roman"/>
        </a:defRPr>
      </a:lvl3pPr>
      <a:lvl4pPr algn="r" defTabSz="889000">
        <a:defRPr sz="1200">
          <a:solidFill>
            <a:schemeClr val="tx1"/>
          </a:solidFill>
          <a:uFill>
            <a:solidFill>
              <a:srgbClr val="9A9A9A"/>
            </a:solidFill>
          </a:uFill>
          <a:latin typeface="+mn-lt"/>
          <a:ea typeface="+mn-ea"/>
          <a:cs typeface="+mn-cs"/>
          <a:sym typeface="Times New Roman"/>
        </a:defRPr>
      </a:lvl4pPr>
      <a:lvl5pPr algn="r" defTabSz="889000">
        <a:defRPr sz="1200">
          <a:solidFill>
            <a:schemeClr val="tx1"/>
          </a:solidFill>
          <a:uFill>
            <a:solidFill>
              <a:srgbClr val="9A9A9A"/>
            </a:solidFill>
          </a:uFill>
          <a:latin typeface="+mn-lt"/>
          <a:ea typeface="+mn-ea"/>
          <a:cs typeface="+mn-cs"/>
          <a:sym typeface="Times New Roman"/>
        </a:defRPr>
      </a:lvl5pPr>
      <a:lvl6pPr algn="r" defTabSz="889000">
        <a:defRPr sz="1200">
          <a:solidFill>
            <a:schemeClr val="tx1"/>
          </a:solidFill>
          <a:uFill>
            <a:solidFill>
              <a:srgbClr val="9A9A9A"/>
            </a:solidFill>
          </a:uFill>
          <a:latin typeface="+mn-lt"/>
          <a:ea typeface="+mn-ea"/>
          <a:cs typeface="+mn-cs"/>
          <a:sym typeface="Times New Roman"/>
        </a:defRPr>
      </a:lvl6pPr>
      <a:lvl7pPr algn="r" defTabSz="889000">
        <a:defRPr sz="1200">
          <a:solidFill>
            <a:schemeClr val="tx1"/>
          </a:solidFill>
          <a:uFill>
            <a:solidFill>
              <a:srgbClr val="9A9A9A"/>
            </a:solidFill>
          </a:uFill>
          <a:latin typeface="+mn-lt"/>
          <a:ea typeface="+mn-ea"/>
          <a:cs typeface="+mn-cs"/>
          <a:sym typeface="Times New Roman"/>
        </a:defRPr>
      </a:lvl7pPr>
      <a:lvl8pPr algn="r" defTabSz="889000">
        <a:defRPr sz="1200">
          <a:solidFill>
            <a:schemeClr val="tx1"/>
          </a:solidFill>
          <a:uFill>
            <a:solidFill>
              <a:srgbClr val="9A9A9A"/>
            </a:solidFill>
          </a:uFill>
          <a:latin typeface="+mn-lt"/>
          <a:ea typeface="+mn-ea"/>
          <a:cs typeface="+mn-cs"/>
          <a:sym typeface="Times New Roman"/>
        </a:defRPr>
      </a:lvl8pPr>
      <a:lvl9pPr algn="r" defTabSz="889000">
        <a:defRPr sz="1200">
          <a:solidFill>
            <a:schemeClr val="tx1"/>
          </a:solidFill>
          <a:uFill>
            <a:solidFill>
              <a:srgbClr val="9A9A9A"/>
            </a:solidFill>
          </a:uFill>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tif"/><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microsoft.com/office/2007/relationships/hdphoto" Target="../media/hdphoto1.wdp"/><Relationship Id="rId11" Type="http://schemas.openxmlformats.org/officeDocument/2006/relationships/image" Target="../media/image14.png"/><Relationship Id="rId1" Type="http://schemas.openxmlformats.org/officeDocument/2006/relationships/slideLayout" Target="../slideLayouts/slideLayout21.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1" Type="http://schemas.microsoft.com/office/2007/relationships/hdphoto" Target="../media/hdphoto3.wdp"/><Relationship Id="rId12" Type="http://schemas.openxmlformats.org/officeDocument/2006/relationships/image" Target="../media/image17.png"/><Relationship Id="rId13" Type="http://schemas.microsoft.com/office/2007/relationships/hdphoto" Target="../media/hdphoto4.wdp"/><Relationship Id="rId1" Type="http://schemas.openxmlformats.org/officeDocument/2006/relationships/slideLayout" Target="../slideLayouts/slideLayout21.xml"/><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3.png"/><Relationship Id="rId8" Type="http://schemas.microsoft.com/office/2007/relationships/hdphoto" Target="../media/hdphoto2.wdp"/><Relationship Id="rId9" Type="http://schemas.openxmlformats.org/officeDocument/2006/relationships/image" Target="../media/image15.tiff"/><Relationship Id="rId10"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9.png"/><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16241" y="3124200"/>
            <a:ext cx="16288482" cy="260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defTabSz="889000">
              <a:defRPr sz="1800"/>
            </a:pPr>
            <a:r>
              <a:rPr sz="5700" b="1" cap="all">
                <a:solidFill>
                  <a:srgbClr val="A9351A"/>
                </a:solidFill>
                <a:uFill>
                  <a:solidFill>
                    <a:srgbClr val="C33C3C"/>
                  </a:solidFill>
                </a:uFill>
                <a:latin typeface="Helvetica"/>
                <a:ea typeface="Helvetica"/>
                <a:cs typeface="Helvetica"/>
                <a:sym typeface="Helvetica"/>
              </a:rPr>
              <a:t>THE HUMAN EXPERIENCE</a:t>
            </a:r>
          </a:p>
          <a:p>
            <a:pPr lvl="0">
              <a:defRPr sz="1800"/>
            </a:pPr>
            <a:r>
              <a:rPr sz="3600" b="1" i="1">
                <a:solidFill>
                  <a:srgbClr val="53585F"/>
                </a:solidFill>
                <a:latin typeface="Helvetica"/>
                <a:ea typeface="Helvetica"/>
                <a:cs typeface="Helvetica"/>
                <a:sym typeface="Helvetica"/>
              </a:rPr>
              <a:t>Bridging the Gap between </a:t>
            </a:r>
          </a:p>
          <a:p>
            <a:pPr lvl="0">
              <a:defRPr sz="1800"/>
            </a:pPr>
            <a:r>
              <a:rPr sz="3600" b="1" i="1">
                <a:solidFill>
                  <a:srgbClr val="53585F"/>
                </a:solidFill>
                <a:latin typeface="Helvetica"/>
                <a:ea typeface="Helvetica"/>
                <a:cs typeface="Helvetica"/>
                <a:sym typeface="Helvetica"/>
              </a:rPr>
              <a:t>Customer Experience and </a:t>
            </a:r>
          </a:p>
          <a:p>
            <a:pPr lvl="0">
              <a:defRPr sz="1800"/>
            </a:pPr>
            <a:r>
              <a:rPr sz="3600" b="1" i="1">
                <a:solidFill>
                  <a:srgbClr val="53585F"/>
                </a:solidFill>
                <a:latin typeface="Helvetica"/>
                <a:ea typeface="Helvetica"/>
                <a:cs typeface="Helvetica"/>
                <a:sym typeface="Helvetica"/>
              </a:rPr>
              <a:t>User Experience</a:t>
            </a:r>
          </a:p>
        </p:txBody>
      </p:sp>
      <p:sp>
        <p:nvSpPr>
          <p:cNvPr id="79" name="Shape 79"/>
          <p:cNvSpPr/>
          <p:nvPr/>
        </p:nvSpPr>
        <p:spPr>
          <a:xfrm>
            <a:off x="2332508" y="8131437"/>
            <a:ext cx="5470774"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889000">
              <a:defRPr sz="1800"/>
            </a:pPr>
            <a:r>
              <a:rPr b="1" cap="all">
                <a:solidFill>
                  <a:srgbClr val="A9351A"/>
                </a:solidFill>
                <a:uFill>
                  <a:solidFill>
                    <a:srgbClr val="C33C3C"/>
                  </a:solidFill>
                </a:uFill>
                <a:latin typeface="Helvetica"/>
                <a:ea typeface="Helvetica"/>
                <a:cs typeface="Helvetica"/>
                <a:sym typeface="Helvetica"/>
              </a:rPr>
              <a:t>Leah buley, </a:t>
            </a:r>
          </a:p>
          <a:p>
            <a:pPr lvl="0" algn="l" defTabSz="889000">
              <a:defRPr sz="1800"/>
            </a:pPr>
            <a:r>
              <a:rPr b="1" cap="all">
                <a:solidFill>
                  <a:srgbClr val="A9351A"/>
                </a:solidFill>
                <a:uFill>
                  <a:solidFill>
                    <a:srgbClr val="C33C3C"/>
                  </a:solidFill>
                </a:uFill>
                <a:latin typeface="Helvetica"/>
                <a:ea typeface="Helvetica"/>
                <a:cs typeface="Helvetica"/>
                <a:sym typeface="Helvetica"/>
              </a:rPr>
              <a:t>principal analyst Customer experience </a:t>
            </a:r>
          </a:p>
          <a:p>
            <a:pPr lvl="0" algn="l" defTabSz="889000">
              <a:defRPr sz="1800"/>
            </a:pPr>
            <a:r>
              <a:rPr b="1" cap="all">
                <a:solidFill>
                  <a:srgbClr val="A9351A"/>
                </a:solidFill>
                <a:uFill>
                  <a:solidFill>
                    <a:srgbClr val="C33C3C"/>
                  </a:solidFill>
                </a:uFill>
                <a:latin typeface="Helvetica"/>
                <a:ea typeface="Helvetica"/>
                <a:cs typeface="Helvetica"/>
                <a:sym typeface="Helvetica"/>
              </a:rPr>
              <a:t>forrester</a:t>
            </a:r>
          </a:p>
        </p:txBody>
      </p:sp>
      <p:sp>
        <p:nvSpPr>
          <p:cNvPr id="80" name="Shape 80"/>
          <p:cNvSpPr>
            <a:spLocks noGrp="1"/>
          </p:cNvSpPr>
          <p:nvPr>
            <p:ph type="title"/>
          </p:nvPr>
        </p:nvSpPr>
        <p:spPr>
          <a:xfrm>
            <a:off x="8922424" y="8131437"/>
            <a:ext cx="5929876" cy="939801"/>
          </a:xfrm>
          <a:prstGeom prst="rect">
            <a:avLst/>
          </a:prstGeom>
          <a:ln>
            <a:round/>
          </a:ln>
        </p:spPr>
        <p:txBody>
          <a:bodyPr lIns="26125" tIns="26125" rIns="26125" bIns="26125" anchor="ctr"/>
          <a:lstStyle/>
          <a:p>
            <a:pPr lvl="0" algn="r" defTabSz="889000">
              <a:defRPr sz="1800"/>
            </a:pPr>
            <a:r>
              <a:rPr b="1" cap="all">
                <a:solidFill>
                  <a:srgbClr val="A9351A"/>
                </a:solidFill>
                <a:uFill>
                  <a:solidFill>
                    <a:srgbClr val="C33C3C"/>
                  </a:solidFill>
                </a:uFill>
                <a:latin typeface="Helvetica"/>
                <a:ea typeface="Helvetica"/>
                <a:cs typeface="Helvetica"/>
                <a:sym typeface="Helvetica"/>
              </a:rPr>
              <a:t>SUSANNAH SULSAR, </a:t>
            </a:r>
          </a:p>
          <a:p>
            <a:pPr lvl="0" algn="r" defTabSz="889000">
              <a:defRPr sz="1800"/>
            </a:pPr>
            <a:r>
              <a:rPr b="1" cap="all">
                <a:solidFill>
                  <a:srgbClr val="A9351A"/>
                </a:solidFill>
                <a:uFill>
                  <a:solidFill>
                    <a:srgbClr val="C33C3C"/>
                  </a:solidFill>
                </a:uFill>
                <a:latin typeface="Helvetica"/>
                <a:ea typeface="Helvetica"/>
                <a:cs typeface="Helvetica"/>
                <a:sym typeface="Helvetica"/>
              </a:rPr>
              <a:t>director customer experience marketing </a:t>
            </a:r>
          </a:p>
          <a:p>
            <a:pPr lvl="0" algn="r" defTabSz="889000">
              <a:defRPr sz="1800"/>
            </a:pPr>
            <a:r>
              <a:rPr b="1" cap="all">
                <a:solidFill>
                  <a:srgbClr val="A9351A"/>
                </a:solidFill>
                <a:uFill>
                  <a:solidFill>
                    <a:srgbClr val="C33C3C"/>
                  </a:solidFill>
                </a:uFill>
                <a:latin typeface="Helvetica"/>
                <a:ea typeface="Helvetica"/>
                <a:cs typeface="Helvetica"/>
                <a:sym typeface="Helvetica"/>
              </a:rPr>
              <a:t>Barkley</a:t>
            </a:r>
          </a:p>
        </p:txBody>
      </p:sp>
      <p:sp>
        <p:nvSpPr>
          <p:cNvPr id="81" name="Shape 81"/>
          <p:cNvSpPr/>
          <p:nvPr/>
        </p:nvSpPr>
        <p:spPr>
          <a:xfrm>
            <a:off x="7271053" y="6057899"/>
            <a:ext cx="171389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200" b="1">
                <a:solidFill>
                  <a:srgbClr val="53585F"/>
                </a:solidFill>
                <a:latin typeface="Helvetica"/>
                <a:ea typeface="Helvetica"/>
                <a:cs typeface="Helvetica"/>
                <a:sym typeface="Helvetica"/>
              </a:rPr>
              <a:t>SXSW 2016</a:t>
            </a:r>
          </a:p>
          <a:p>
            <a:pPr lvl="0">
              <a:defRPr sz="1800"/>
            </a:pPr>
            <a:r>
              <a:rPr sz="2200" b="1">
                <a:solidFill>
                  <a:srgbClr val="53585F"/>
                </a:solidFill>
                <a:latin typeface="Helvetica"/>
                <a:ea typeface="Helvetica"/>
                <a:cs typeface="Helvetica"/>
                <a:sym typeface="Helvetica"/>
              </a:rPr>
              <a:t>#HumanX</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Topic 4:  the soft stuff: culture</a:t>
            </a:r>
          </a:p>
        </p:txBody>
      </p:sp>
      <p:sp>
        <p:nvSpPr>
          <p:cNvPr id="129" name="Shape 129"/>
          <p:cNvSpPr>
            <a:spLocks noGrp="1"/>
          </p:cNvSpPr>
          <p:nvPr>
            <p:ph type="body" idx="1"/>
          </p:nvPr>
        </p:nvSpPr>
        <p:spPr>
          <a:xfrm>
            <a:off x="1544319" y="2089634"/>
            <a:ext cx="9034382" cy="6078584"/>
          </a:xfrm>
          <a:prstGeom prst="rect">
            <a:avLst/>
          </a:prstGeom>
        </p:spPr>
        <p:txBody>
          <a:bodyPr/>
          <a:lstStyle/>
          <a:p>
            <a:pPr lvl="0">
              <a:defRPr sz="1800" b="0">
                <a:solidFill>
                  <a:srgbClr val="000000"/>
                </a:solidFill>
                <a:uFillTx/>
              </a:defRPr>
            </a:pPr>
            <a:r>
              <a:rPr sz="3200" b="1">
                <a:solidFill>
                  <a:srgbClr val="606060"/>
                </a:solidFill>
                <a:uFill>
                  <a:solidFill>
                    <a:srgbClr val="606060"/>
                  </a:solidFill>
                </a:uFill>
              </a:rPr>
              <a:t>Even if your team can figure out how to marry these concepts, if the Culture of Experience doesn’t exist in your organization, you’ll struggle to keep up any momentum. </a:t>
            </a: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r>
              <a:rPr sz="3200" b="1">
                <a:solidFill>
                  <a:srgbClr val="606060"/>
                </a:solidFill>
                <a:uFill>
                  <a:solidFill>
                    <a:srgbClr val="606060"/>
                  </a:solidFill>
                </a:uFill>
              </a:rPr>
              <a:t>To learn:  Defining governance and culture, and what is involved.</a:t>
            </a:r>
          </a:p>
          <a:p>
            <a:pPr lvl="0">
              <a:defRPr sz="1800" b="0">
                <a:solidFill>
                  <a:srgbClr val="000000"/>
                </a:solidFill>
                <a:uFillTx/>
              </a:defRPr>
            </a:pPr>
            <a:r>
              <a:rPr sz="3200" b="1">
                <a:solidFill>
                  <a:srgbClr val="606060"/>
                </a:solidFill>
                <a:uFill>
                  <a:solidFill>
                    <a:srgbClr val="606060"/>
                  </a:solidFill>
                </a:uFill>
              </a:rPr>
              <a:t>To do: Conduct your own organizational Experience assessment.</a:t>
            </a:r>
          </a:p>
        </p:txBody>
      </p:sp>
      <p:sp>
        <p:nvSpPr>
          <p:cNvPr id="130" name="Shape 13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10</a:t>
            </a:fld>
            <a:endParaRPr sz="1200">
              <a:solidFill>
                <a:srgbClr val="9A9A9A"/>
              </a:solidFill>
              <a:uFill>
                <a:solidFill>
                  <a:srgbClr val="9A9A9A"/>
                </a:solidFill>
              </a:uFill>
            </a:endParaRPr>
          </a:p>
        </p:txBody>
      </p:sp>
      <p:pic>
        <p:nvPicPr>
          <p:cNvPr id="131" name="pasted-image.pdf"/>
          <p:cNvPicPr/>
          <p:nvPr/>
        </p:nvPicPr>
        <p:blipFill>
          <a:blip r:embed="rId2">
            <a:extLst/>
          </a:blip>
          <a:stretch>
            <a:fillRect/>
          </a:stretch>
        </p:blipFill>
        <p:spPr>
          <a:xfrm>
            <a:off x="11597034" y="3989734"/>
            <a:ext cx="2857501" cy="2857501"/>
          </a:xfrm>
          <a:prstGeom prst="rect">
            <a:avLst/>
          </a:prstGeom>
          <a:ln w="12700">
            <a:miter lim="400000"/>
          </a:ln>
        </p:spPr>
      </p:pic>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Leah buley, </a:t>
            </a:r>
          </a:p>
          <a:p>
            <a:pPr lvl="0">
              <a:defRPr sz="1800" b="0" cap="none">
                <a:solidFill>
                  <a:srgbClr val="000000"/>
                </a:solidFill>
                <a:uFillTx/>
              </a:defRPr>
            </a:pPr>
            <a:r>
              <a:rPr sz="3400" b="1" cap="all">
                <a:solidFill>
                  <a:srgbClr val="A9351A"/>
                </a:solidFill>
                <a:uFill>
                  <a:solidFill>
                    <a:srgbClr val="C33C3C"/>
                  </a:solidFill>
                </a:uFill>
              </a:rPr>
              <a:t>principal analyst Customer experience - forrester</a:t>
            </a:r>
          </a:p>
        </p:txBody>
      </p:sp>
      <p:sp>
        <p:nvSpPr>
          <p:cNvPr id="134" name="Shape 134"/>
          <p:cNvSpPr>
            <a:spLocks noGrp="1"/>
          </p:cNvSpPr>
          <p:nvPr>
            <p:ph type="body" idx="1"/>
          </p:nvPr>
        </p:nvSpPr>
        <p:spPr>
          <a:xfrm>
            <a:off x="7812761" y="2483334"/>
            <a:ext cx="6945728" cy="6078584"/>
          </a:xfrm>
          <a:prstGeom prst="rect">
            <a:avLst/>
          </a:prstGeom>
        </p:spPr>
        <p:txBody>
          <a:bodyPr/>
          <a:lstStyle>
            <a:lvl1pPr>
              <a:defRPr sz="2200"/>
            </a:lvl1pPr>
          </a:lstStyle>
          <a:p>
            <a:pPr lvl="0">
              <a:defRPr sz="1800" b="0">
                <a:solidFill>
                  <a:srgbClr val="000000"/>
                </a:solidFill>
                <a:uFillTx/>
              </a:defRPr>
            </a:pPr>
            <a:r>
              <a:rPr sz="2200" b="1">
                <a:solidFill>
                  <a:srgbClr val="606060"/>
                </a:solidFill>
                <a:uFill>
                  <a:solidFill>
                    <a:srgbClr val="606060"/>
                  </a:solidFill>
                </a:uFill>
              </a:rPr>
              <a:t>Leah is an analyst at Forrester Research, researching and writing about the user experience field after 15 years living in it. Prior to Forrester she worked as a design strategist at Intuit, where she worked on the future of business and personal finance, and as an experience design lead at Adaptive Path, a pioneering user experience design consultancy. She started her career in the late 1990s as an opinionated Web developer. Through self-taught tinkering she gradually made the transition to user interface design. She spent the early 2000s as a UX team of one in a range of financial and information service companies. That experience led her to write The User Experience Team of One, a book she wished she’d had in the early days of her career.</a:t>
            </a:r>
          </a:p>
        </p:txBody>
      </p:sp>
      <p:sp>
        <p:nvSpPr>
          <p:cNvPr id="135" name="Shape 135"/>
          <p:cNvSpPr>
            <a:spLocks noGrp="1"/>
          </p:cNvSpPr>
          <p:nvPr>
            <p:ph type="sldNum" sz="quarter" idx="2"/>
          </p:nvPr>
        </p:nvSpPr>
        <p:spPr>
          <a:xfrm>
            <a:off x="14508692" y="8712738"/>
            <a:ext cx="211697" cy="236278"/>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11</a:t>
            </a:fld>
            <a:endParaRPr sz="1200">
              <a:solidFill>
                <a:srgbClr val="9A9A9A"/>
              </a:solidFill>
              <a:uFill>
                <a:solidFill>
                  <a:srgbClr val="9A9A9A"/>
                </a:solidFill>
              </a:uFill>
            </a:endParaRPr>
          </a:p>
        </p:txBody>
      </p:sp>
      <p:pic>
        <p:nvPicPr>
          <p:cNvPr id="136" name="pasted-image.png"/>
          <p:cNvPicPr/>
          <p:nvPr/>
        </p:nvPicPr>
        <p:blipFill>
          <a:blip r:embed="rId2">
            <a:extLst/>
          </a:blip>
          <a:stretch>
            <a:fillRect/>
          </a:stretch>
        </p:blipFill>
        <p:spPr>
          <a:xfrm>
            <a:off x="1528354" y="2892451"/>
            <a:ext cx="5761715" cy="4680285"/>
          </a:xfrm>
          <a:prstGeom prst="rect">
            <a:avLst/>
          </a:prstGeom>
          <a:ln w="12700">
            <a:miter lim="400000"/>
          </a:ln>
        </p:spPr>
      </p:pic>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xfrm>
            <a:off x="1544319" y="366183"/>
            <a:ext cx="14476381" cy="1524001"/>
          </a:xfrm>
          <a:prstGeom prst="rect">
            <a:avLst/>
          </a:prstGeom>
          <a:ln w="12700"/>
        </p:spPr>
        <p:txBody>
          <a:bodyPr/>
          <a:lstStyle/>
          <a:p>
            <a:pPr lvl="0">
              <a:defRPr sz="1800" b="0" cap="none">
                <a:solidFill>
                  <a:srgbClr val="000000"/>
                </a:solidFill>
                <a:uFillTx/>
              </a:defRPr>
            </a:pPr>
            <a:r>
              <a:rPr sz="4800" b="1" cap="all">
                <a:solidFill>
                  <a:srgbClr val="A9351A"/>
                </a:solidFill>
                <a:uFill>
                  <a:solidFill>
                    <a:srgbClr val="C33C3C"/>
                  </a:solidFill>
                </a:uFill>
              </a:rPr>
              <a:t>SUSANNAH SULSAR, </a:t>
            </a:r>
          </a:p>
          <a:p>
            <a:pPr lvl="0">
              <a:defRPr sz="1800" b="0" cap="none">
                <a:solidFill>
                  <a:srgbClr val="000000"/>
                </a:solidFill>
                <a:uFillTx/>
              </a:defRPr>
            </a:pPr>
            <a:r>
              <a:rPr sz="3400" b="1" cap="all">
                <a:solidFill>
                  <a:srgbClr val="A9351A"/>
                </a:solidFill>
                <a:uFill>
                  <a:solidFill>
                    <a:srgbClr val="C33C3C"/>
                  </a:solidFill>
                </a:uFill>
              </a:rPr>
              <a:t>director customer experience marketing - Barkley</a:t>
            </a:r>
          </a:p>
        </p:txBody>
      </p:sp>
      <p:sp>
        <p:nvSpPr>
          <p:cNvPr id="139" name="Shape 139"/>
          <p:cNvSpPr>
            <a:spLocks noGrp="1"/>
          </p:cNvSpPr>
          <p:nvPr>
            <p:ph type="body" idx="1"/>
          </p:nvPr>
        </p:nvSpPr>
        <p:spPr>
          <a:xfrm>
            <a:off x="7479250" y="2483334"/>
            <a:ext cx="7279239" cy="6078584"/>
          </a:xfrm>
          <a:prstGeom prst="rect">
            <a:avLst/>
          </a:prstGeom>
          <a:ln w="12700"/>
        </p:spPr>
        <p:txBody>
          <a:bodyPr/>
          <a:lstStyle>
            <a:lvl1pPr>
              <a:defRPr sz="2200"/>
            </a:lvl1pPr>
          </a:lstStyle>
          <a:p>
            <a:pPr lvl="0">
              <a:defRPr sz="1800" b="0">
                <a:solidFill>
                  <a:srgbClr val="000000"/>
                </a:solidFill>
                <a:uFillTx/>
              </a:defRPr>
            </a:pPr>
            <a:r>
              <a:rPr sz="2200" b="1" dirty="0">
                <a:solidFill>
                  <a:srgbClr val="606060"/>
                </a:solidFill>
                <a:uFill>
                  <a:solidFill>
                    <a:srgbClr val="606060"/>
                  </a:solidFill>
                </a:uFill>
              </a:rPr>
              <a:t>Every marketing team needs a data strategist who is also the champion of the customer:  Someone who knows their customer and program data inside and out.  Susannah has 20 years experience using customer relationship marketing data to help Fortune 500 companies build customer insight on preferences and attitudes, optimize 1:1 communications to better engage customers, and build multi-channel customer experience strategies.  As the (Fiercely Independent) Director of Customer Experience Marketing at Barkley (A Fiercely Independent Advertising Agency), Susannah's passion for data strategy and customer experience marketing means she occasionally geeks on topics like email, database marketing, and journey mapping.</a:t>
            </a:r>
          </a:p>
        </p:txBody>
      </p:sp>
      <p:sp>
        <p:nvSpPr>
          <p:cNvPr id="140" name="Shape 140"/>
          <p:cNvSpPr>
            <a:spLocks noGrp="1"/>
          </p:cNvSpPr>
          <p:nvPr>
            <p:ph type="sldNum" sz="quarter" idx="2"/>
          </p:nvPr>
        </p:nvSpPr>
        <p:spPr>
          <a:prstGeom prst="rect">
            <a:avLst/>
          </a:prstGeom>
          <a:ln w="12700"/>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12</a:t>
            </a:fld>
            <a:endParaRPr sz="1200">
              <a:solidFill>
                <a:srgbClr val="9A9A9A"/>
              </a:solidFill>
              <a:uFill>
                <a:solidFill>
                  <a:srgbClr val="9A9A9A"/>
                </a:solidFill>
              </a:uFill>
            </a:endParaRPr>
          </a:p>
        </p:txBody>
      </p:sp>
      <p:pic>
        <p:nvPicPr>
          <p:cNvPr id="141" name="pasted-image.png"/>
          <p:cNvPicPr/>
          <p:nvPr/>
        </p:nvPicPr>
        <p:blipFill>
          <a:blip r:embed="rId2">
            <a:extLst/>
          </a:blip>
          <a:srcRect l="7674" t="14667" r="7674"/>
          <a:stretch>
            <a:fillRect/>
          </a:stretch>
        </p:blipFill>
        <p:spPr>
          <a:xfrm>
            <a:off x="1612643" y="2327989"/>
            <a:ext cx="5478414" cy="5574734"/>
          </a:xfrm>
          <a:prstGeom prst="rect">
            <a:avLst/>
          </a:prstGeom>
          <a:ln w="12700">
            <a:miter lim="400000"/>
          </a:ln>
        </p:spPr>
      </p:pic>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prstGeom prst="rect">
            <a:avLst/>
          </a:prstGeom>
          <a:ln w="12700"/>
        </p:spPr>
        <p:txBody>
          <a:bodyPr/>
          <a:lstStyle/>
          <a:p>
            <a:pPr lvl="0">
              <a:defRPr sz="1800" b="0" cap="none">
                <a:solidFill>
                  <a:srgbClr val="000000"/>
                </a:solidFill>
                <a:uFillTx/>
              </a:defRPr>
            </a:pPr>
            <a:r>
              <a:rPr sz="4800" b="1" cap="all" dirty="0">
                <a:solidFill>
                  <a:srgbClr val="A9351A"/>
                </a:solidFill>
                <a:uFill>
                  <a:solidFill>
                    <a:srgbClr val="C33C3C"/>
                  </a:solidFill>
                </a:uFill>
              </a:rPr>
              <a:t>premise</a:t>
            </a:r>
          </a:p>
        </p:txBody>
      </p:sp>
      <p:sp>
        <p:nvSpPr>
          <p:cNvPr id="84" name="Shape 84"/>
          <p:cNvSpPr>
            <a:spLocks noGrp="1"/>
          </p:cNvSpPr>
          <p:nvPr>
            <p:ph type="sldNum" sz="quarter" idx="2"/>
          </p:nvPr>
        </p:nvSpPr>
        <p:spPr>
          <a:xfrm>
            <a:off x="14579236" y="8712738"/>
            <a:ext cx="141153" cy="236278"/>
          </a:xfrm>
          <a:prstGeom prst="rect">
            <a:avLst/>
          </a:prstGeom>
          <a:ln w="12700"/>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2</a:t>
            </a:fld>
            <a:endParaRPr sz="1200">
              <a:solidFill>
                <a:srgbClr val="9A9A9A"/>
              </a:solidFill>
              <a:uFill>
                <a:solidFill>
                  <a:srgbClr val="9A9A9A"/>
                </a:solidFill>
              </a:uFill>
            </a:endParaRPr>
          </a:p>
        </p:txBody>
      </p:sp>
      <p:grpSp>
        <p:nvGrpSpPr>
          <p:cNvPr id="88" name="Group 88"/>
          <p:cNvGrpSpPr/>
          <p:nvPr/>
        </p:nvGrpSpPr>
        <p:grpSpPr>
          <a:xfrm>
            <a:off x="47040" y="1458023"/>
            <a:ext cx="10568163" cy="7254715"/>
            <a:chOff x="0" y="0"/>
            <a:chExt cx="9861401" cy="6629399"/>
          </a:xfrm>
        </p:grpSpPr>
        <p:pic>
          <p:nvPicPr>
            <p:cNvPr id="85" name="pasted-image.tif"/>
            <p:cNvPicPr/>
            <p:nvPr/>
          </p:nvPicPr>
          <p:blipFill>
            <a:blip r:embed="rId2">
              <a:extLst/>
            </a:blip>
            <a:stretch>
              <a:fillRect/>
            </a:stretch>
          </p:blipFill>
          <p:spPr>
            <a:xfrm>
              <a:off x="1462262" y="490540"/>
              <a:ext cx="7660679" cy="6138860"/>
            </a:xfrm>
            <a:prstGeom prst="rect">
              <a:avLst/>
            </a:prstGeom>
            <a:ln w="12700" cap="flat">
              <a:noFill/>
              <a:miter lim="400000"/>
            </a:ln>
            <a:effectLst/>
          </p:spPr>
        </p:pic>
        <p:sp>
          <p:nvSpPr>
            <p:cNvPr id="86" name="Shape 86"/>
            <p:cNvSpPr/>
            <p:nvPr/>
          </p:nvSpPr>
          <p:spPr>
            <a:xfrm>
              <a:off x="0" y="0"/>
              <a:ext cx="4832202"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defRPr sz="1800"/>
              </a:pPr>
              <a:r>
                <a:rPr sz="1400">
                  <a:solidFill>
                    <a:srgbClr val="53585F"/>
                  </a:solidFill>
                  <a:latin typeface="Helvetica"/>
                  <a:ea typeface="Helvetica"/>
                  <a:cs typeface="Helvetica"/>
                  <a:sym typeface="Helvetica"/>
                </a:rPr>
                <a:t>The Domain of traditional </a:t>
              </a:r>
              <a:br>
                <a:rPr sz="1400">
                  <a:solidFill>
                    <a:srgbClr val="53585F"/>
                  </a:solidFill>
                  <a:latin typeface="Helvetica"/>
                  <a:ea typeface="Helvetica"/>
                  <a:cs typeface="Helvetica"/>
                  <a:sym typeface="Helvetica"/>
                </a:rPr>
              </a:br>
              <a:r>
                <a:rPr sz="1400">
                  <a:solidFill>
                    <a:srgbClr val="53585F"/>
                  </a:solidFill>
                  <a:latin typeface="Helvetica"/>
                  <a:ea typeface="Helvetica"/>
                  <a:cs typeface="Helvetica"/>
                  <a:sym typeface="Helvetica"/>
                </a:rPr>
                <a:t>Customer Experience</a:t>
              </a:r>
            </a:p>
          </p:txBody>
        </p:sp>
        <p:sp>
          <p:nvSpPr>
            <p:cNvPr id="87" name="Shape 87"/>
            <p:cNvSpPr/>
            <p:nvPr/>
          </p:nvSpPr>
          <p:spPr>
            <a:xfrm>
              <a:off x="5029200" y="0"/>
              <a:ext cx="4832202"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defRPr sz="1800"/>
              </a:pPr>
              <a:r>
                <a:rPr sz="1400">
                  <a:solidFill>
                    <a:srgbClr val="53585F"/>
                  </a:solidFill>
                  <a:latin typeface="Helvetica"/>
                  <a:ea typeface="Helvetica"/>
                  <a:cs typeface="Helvetica"/>
                  <a:sym typeface="Helvetica"/>
                </a:rPr>
                <a:t>The Domain of traditional </a:t>
              </a:r>
              <a:br>
                <a:rPr sz="1400">
                  <a:solidFill>
                    <a:srgbClr val="53585F"/>
                  </a:solidFill>
                  <a:latin typeface="Helvetica"/>
                  <a:ea typeface="Helvetica"/>
                  <a:cs typeface="Helvetica"/>
                  <a:sym typeface="Helvetica"/>
                </a:rPr>
              </a:br>
              <a:r>
                <a:rPr sz="1400">
                  <a:solidFill>
                    <a:srgbClr val="53585F"/>
                  </a:solidFill>
                  <a:latin typeface="Helvetica"/>
                  <a:ea typeface="Helvetica"/>
                  <a:cs typeface="Helvetica"/>
                  <a:sym typeface="Helvetica"/>
                </a:rPr>
                <a:t>User Experience</a:t>
              </a:r>
            </a:p>
          </p:txBody>
        </p:sp>
      </p:grpSp>
      <p:sp>
        <p:nvSpPr>
          <p:cNvPr id="89" name="Shape 89"/>
          <p:cNvSpPr/>
          <p:nvPr/>
        </p:nvSpPr>
        <p:spPr>
          <a:xfrm>
            <a:off x="9909613" y="1812270"/>
            <a:ext cx="6057065" cy="551945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l" defTabSz="889000">
              <a:spcBef>
                <a:spcPts val="1600"/>
              </a:spcBef>
              <a:defRPr sz="3200" b="1">
                <a:solidFill>
                  <a:srgbClr val="606060"/>
                </a:solidFill>
                <a:uFill>
                  <a:solidFill>
                    <a:srgbClr val="606060"/>
                  </a:solidFill>
                </a:uFill>
                <a:latin typeface="Helvetica"/>
                <a:ea typeface="Helvetica"/>
                <a:cs typeface="Helvetica"/>
                <a:sym typeface="Helvetica"/>
              </a:defRPr>
            </a:lvl1pPr>
          </a:lstStyle>
          <a:p>
            <a:pPr lvl="0">
              <a:defRPr sz="1800" b="0">
                <a:solidFill>
                  <a:srgbClr val="000000"/>
                </a:solidFill>
                <a:uFillTx/>
              </a:defRPr>
            </a:pPr>
            <a:r>
              <a:rPr sz="3200" b="1" dirty="0">
                <a:solidFill>
                  <a:srgbClr val="606060"/>
                </a:solidFill>
                <a:uFill>
                  <a:solidFill>
                    <a:srgbClr val="606060"/>
                  </a:solidFill>
                </a:uFill>
              </a:rPr>
              <a:t>The most innovative companies are infusing modern experience design processes within the strategy and customer understanding phases of the traditional Customer Experience practice, and infusing data and measurement into the design phase of the traditional User Experiences practice.</a:t>
            </a:r>
          </a:p>
        </p:txBody>
      </p:sp>
      <p:sp>
        <p:nvSpPr>
          <p:cNvPr id="90" name="Shape 90"/>
          <p:cNvSpPr/>
          <p:nvPr/>
        </p:nvSpPr>
        <p:spPr>
          <a:xfrm rot="20700000">
            <a:off x="3707418" y="4752157"/>
            <a:ext cx="3119437" cy="475531"/>
          </a:xfrm>
          <a:prstGeom prst="leftRightArrow">
            <a:avLst>
              <a:gd name="adj1" fmla="val 32000"/>
              <a:gd name="adj2" fmla="val 117511"/>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91" name="Shape 91"/>
          <p:cNvSpPr/>
          <p:nvPr/>
        </p:nvSpPr>
        <p:spPr>
          <a:xfrm>
            <a:off x="3796318" y="2929352"/>
            <a:ext cx="3115022" cy="511749"/>
          </a:xfrm>
          <a:prstGeom prst="leftRightArrow">
            <a:avLst>
              <a:gd name="adj1" fmla="val 32000"/>
              <a:gd name="adj2" fmla="val 109194"/>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defTabSz="584200">
              <a:defRPr sz="40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endParaRPr sz="4000" dirty="0">
              <a:solidFill>
                <a:srgbClr val="FFFFFF"/>
              </a:solidFill>
              <a:effectLst>
                <a:outerShdw blurRad="38100" dist="12700" dir="5400000" rotWithShape="0">
                  <a:srgbClr val="000000">
                    <a:alpha val="50000"/>
                  </a:srgbClr>
                </a:outerShdw>
              </a:effectLst>
            </a:endParaRP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a:ln w="12700"/>
        </p:spPr>
        <p:txBody>
          <a:bodyPr/>
          <a:lstStyle/>
          <a:p>
            <a:pPr lvl="0">
              <a:defRPr sz="1800" b="0" cap="none">
                <a:solidFill>
                  <a:srgbClr val="000000"/>
                </a:solidFill>
                <a:uFillTx/>
              </a:defRPr>
            </a:pPr>
            <a:r>
              <a:rPr sz="4800" b="1" cap="all">
                <a:solidFill>
                  <a:srgbClr val="A9351A"/>
                </a:solidFill>
                <a:uFill>
                  <a:solidFill>
                    <a:srgbClr val="C33C3C"/>
                  </a:solidFill>
                </a:uFill>
              </a:rPr>
              <a:t>Workshop</a:t>
            </a:r>
          </a:p>
        </p:txBody>
      </p:sp>
      <p:sp>
        <p:nvSpPr>
          <p:cNvPr id="94" name="Shape 94"/>
          <p:cNvSpPr>
            <a:spLocks noGrp="1"/>
          </p:cNvSpPr>
          <p:nvPr>
            <p:ph type="body" idx="1"/>
          </p:nvPr>
        </p:nvSpPr>
        <p:spPr>
          <a:xfrm>
            <a:off x="1539965" y="1532708"/>
            <a:ext cx="13176070" cy="8502845"/>
          </a:xfrm>
          <a:prstGeom prst="rect">
            <a:avLst/>
          </a:prstGeom>
          <a:ln w="12700"/>
        </p:spPr>
        <p:txBody>
          <a:bodyPr/>
          <a:lstStyle/>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r>
              <a:rPr sz="3200" b="1">
                <a:solidFill>
                  <a:srgbClr val="606060"/>
                </a:solidFill>
                <a:uFill>
                  <a:solidFill>
                    <a:srgbClr val="606060"/>
                  </a:solidFill>
                </a:uFill>
              </a:rPr>
              <a:t>This workshop will allow participants a hands-on opportunity to use </a:t>
            </a:r>
            <a:r>
              <a:rPr sz="3200" b="1">
                <a:solidFill>
                  <a:srgbClr val="C23C3C"/>
                </a:solidFill>
                <a:uFill>
                  <a:solidFill>
                    <a:srgbClr val="606060"/>
                  </a:solidFill>
                </a:uFill>
              </a:rPr>
              <a:t>Design Thinking</a:t>
            </a:r>
            <a:r>
              <a:rPr sz="3200" b="1">
                <a:solidFill>
                  <a:srgbClr val="606060"/>
                </a:solidFill>
                <a:uFill>
                  <a:solidFill>
                    <a:srgbClr val="606060"/>
                  </a:solidFill>
                </a:uFill>
              </a:rPr>
              <a:t>, along with their common experience in registering for and attending SXSW Interactive conference, to </a:t>
            </a:r>
            <a:r>
              <a:rPr sz="3200" b="1">
                <a:solidFill>
                  <a:srgbClr val="C23C3C"/>
                </a:solidFill>
                <a:uFill>
                  <a:solidFill>
                    <a:srgbClr val="606060"/>
                  </a:solidFill>
                </a:uFill>
              </a:rPr>
              <a:t>marry CX and UX</a:t>
            </a:r>
            <a:r>
              <a:rPr sz="3200" b="1">
                <a:solidFill>
                  <a:srgbClr val="606060"/>
                </a:solidFill>
                <a:uFill>
                  <a:solidFill>
                    <a:srgbClr val="606060"/>
                  </a:solidFill>
                </a:uFill>
              </a:rPr>
              <a:t> to </a:t>
            </a:r>
            <a:r>
              <a:rPr sz="3200" b="1">
                <a:solidFill>
                  <a:srgbClr val="C23C3C"/>
                </a:solidFill>
                <a:uFill>
                  <a:solidFill>
                    <a:srgbClr val="606060"/>
                  </a:solidFill>
                </a:uFill>
              </a:rPr>
              <a:t>create a Transformative Human</a:t>
            </a:r>
            <a:r>
              <a:rPr sz="3200" b="1">
                <a:solidFill>
                  <a:srgbClr val="606060"/>
                </a:solidFill>
                <a:uFill>
                  <a:solidFill>
                    <a:srgbClr val="606060"/>
                  </a:solidFill>
                </a:uFill>
              </a:rPr>
              <a:t> SXSW </a:t>
            </a:r>
            <a:r>
              <a:rPr sz="3200" b="1">
                <a:solidFill>
                  <a:srgbClr val="C23C3C"/>
                </a:solidFill>
                <a:uFill>
                  <a:solidFill>
                    <a:srgbClr val="606060"/>
                  </a:solidFill>
                </a:uFill>
              </a:rPr>
              <a:t>Experience</a:t>
            </a:r>
            <a:r>
              <a:rPr sz="3200" b="1">
                <a:solidFill>
                  <a:srgbClr val="606060"/>
                </a:solidFill>
                <a:uFill>
                  <a:solidFill>
                    <a:srgbClr val="606060"/>
                  </a:solidFill>
                </a:uFill>
              </a:rPr>
              <a:t>. </a:t>
            </a:r>
          </a:p>
        </p:txBody>
      </p:sp>
      <p:sp>
        <p:nvSpPr>
          <p:cNvPr id="95" name="Shape 95"/>
          <p:cNvSpPr>
            <a:spLocks noGrp="1"/>
          </p:cNvSpPr>
          <p:nvPr>
            <p:ph type="sldNum" sz="quarter" idx="2"/>
          </p:nvPr>
        </p:nvSpPr>
        <p:spPr>
          <a:xfrm>
            <a:off x="14579236" y="8712738"/>
            <a:ext cx="141153" cy="236278"/>
          </a:xfrm>
          <a:prstGeom prst="rect">
            <a:avLst/>
          </a:prstGeom>
          <a:ln w="12700"/>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3</a:t>
            </a:fld>
            <a:endParaRPr sz="1200">
              <a:solidFill>
                <a:srgbClr val="9A9A9A"/>
              </a:solidFill>
              <a:uFill>
                <a:solidFill>
                  <a:srgbClr val="9A9A9A"/>
                </a:solidFill>
              </a:uFill>
            </a:endParaRPr>
          </a:p>
        </p:txBody>
      </p:sp>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the evolution of user experience</a:t>
            </a:r>
          </a:p>
        </p:txBody>
      </p:sp>
      <p:sp>
        <p:nvSpPr>
          <p:cNvPr id="98" name="Shape 98"/>
          <p:cNvSpPr>
            <a:spLocks noGrp="1"/>
          </p:cNvSpPr>
          <p:nvPr>
            <p:ph type="sldNum" sz="quarter" idx="2"/>
          </p:nvPr>
        </p:nvSpPr>
        <p:spPr>
          <a:xfrm>
            <a:off x="14579236" y="8712738"/>
            <a:ext cx="141153" cy="236278"/>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4</a:t>
            </a:fld>
            <a:endParaRPr sz="1200">
              <a:solidFill>
                <a:srgbClr val="9A9A9A"/>
              </a:solidFill>
              <a:uFill>
                <a:solidFill>
                  <a:srgbClr val="9A9A9A"/>
                </a:solidFill>
              </a:uFill>
            </a:endParaRPr>
          </a:p>
        </p:txBody>
      </p:sp>
      <p:sp>
        <p:nvSpPr>
          <p:cNvPr id="99" name="Shape 99"/>
          <p:cNvSpPr/>
          <p:nvPr/>
        </p:nvSpPr>
        <p:spPr>
          <a:xfrm>
            <a:off x="10205231" y="1739900"/>
            <a:ext cx="5796335" cy="589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3200">
                <a:solidFill>
                  <a:srgbClr val="616161"/>
                </a:solidFill>
                <a:latin typeface="Helvetica"/>
                <a:ea typeface="Helvetica"/>
                <a:cs typeface="Helvetica"/>
                <a:sym typeface="Helvetica"/>
              </a:rPr>
              <a:t>The User Experience practice is evolving </a:t>
            </a:r>
          </a:p>
          <a:p>
            <a:pPr lvl="0" algn="l">
              <a:defRPr sz="1800"/>
            </a:pPr>
            <a:endParaRPr sz="3200">
              <a:solidFill>
                <a:srgbClr val="616161"/>
              </a:solidFill>
              <a:latin typeface="Helvetica"/>
              <a:ea typeface="Helvetica"/>
              <a:cs typeface="Helvetica"/>
              <a:sym typeface="Helvetica"/>
            </a:endParaRPr>
          </a:p>
          <a:p>
            <a:pPr lvl="0" algn="l">
              <a:defRPr sz="1800"/>
            </a:pPr>
            <a:r>
              <a:rPr sz="3200">
                <a:solidFill>
                  <a:srgbClr val="616161"/>
                </a:solidFill>
                <a:latin typeface="Helvetica"/>
                <a:ea typeface="Helvetica"/>
                <a:cs typeface="Helvetica"/>
                <a:sym typeface="Helvetica"/>
              </a:rPr>
              <a:t>Past the point where experiences need to work across channel and be personalized and contextualized</a:t>
            </a:r>
          </a:p>
          <a:p>
            <a:pPr lvl="0" algn="l">
              <a:defRPr sz="1800"/>
            </a:pPr>
            <a:endParaRPr sz="3200">
              <a:solidFill>
                <a:srgbClr val="616161"/>
              </a:solidFill>
              <a:latin typeface="Helvetica"/>
              <a:ea typeface="Helvetica"/>
              <a:cs typeface="Helvetica"/>
              <a:sym typeface="Helvetica"/>
            </a:endParaRPr>
          </a:p>
          <a:p>
            <a:pPr lvl="0" algn="l">
              <a:defRPr sz="1800"/>
            </a:pPr>
            <a:r>
              <a:rPr sz="3200">
                <a:solidFill>
                  <a:srgbClr val="616161"/>
                </a:solidFill>
                <a:latin typeface="Helvetica"/>
                <a:ea typeface="Helvetica"/>
                <a:cs typeface="Helvetica"/>
                <a:sym typeface="Helvetica"/>
              </a:rPr>
              <a:t>To the point where the experience must generate VALUE for the customer.  </a:t>
            </a:r>
          </a:p>
        </p:txBody>
      </p:sp>
      <p:graphicFrame>
        <p:nvGraphicFramePr>
          <p:cNvPr id="6" name="Diagram 5"/>
          <p:cNvGraphicFramePr/>
          <p:nvPr>
            <p:extLst>
              <p:ext uri="{D42A27DB-BD31-4B8C-83A1-F6EECF244321}">
                <p14:modId xmlns:p14="http://schemas.microsoft.com/office/powerpoint/2010/main" val="25151268"/>
              </p:ext>
            </p:extLst>
          </p:nvPr>
        </p:nvGraphicFramePr>
        <p:xfrm>
          <a:off x="762314" y="2246910"/>
          <a:ext cx="7974452" cy="4939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1027017" y="2744224"/>
            <a:ext cx="1587500" cy="1536700"/>
          </a:xfrm>
          <a:prstGeom prst="rect">
            <a:avLst/>
          </a:prstGeom>
        </p:spPr>
      </p:pic>
      <p:sp>
        <p:nvSpPr>
          <p:cNvPr id="8" name="TextBox 7"/>
          <p:cNvSpPr txBox="1"/>
          <p:nvPr/>
        </p:nvSpPr>
        <p:spPr>
          <a:xfrm>
            <a:off x="762314" y="5412810"/>
            <a:ext cx="2329837" cy="1384995"/>
          </a:xfrm>
          <a:prstGeom prst="rect">
            <a:avLst/>
          </a:prstGeom>
          <a:noFill/>
        </p:spPr>
        <p:txBody>
          <a:bodyPr wrap="square" rtlCol="0">
            <a:spAutoFit/>
          </a:bodyPr>
          <a:lstStyle/>
          <a:p>
            <a:pPr algn="l"/>
            <a:r>
              <a:rPr lang="en-US" sz="1400" b="1" dirty="0" smtClean="0">
                <a:latin typeface="Helvetica"/>
                <a:cs typeface="Helvetica"/>
              </a:rPr>
              <a:t>Focus: Reduce Errors</a:t>
            </a:r>
          </a:p>
          <a:p>
            <a:pPr algn="l"/>
            <a:r>
              <a:rPr lang="en-US" sz="1400" dirty="0" smtClean="0">
                <a:latin typeface="Helvetica"/>
                <a:cs typeface="Helvetica"/>
              </a:rPr>
              <a:t>Increase Efficiency</a:t>
            </a:r>
          </a:p>
          <a:p>
            <a:pPr algn="l"/>
            <a:r>
              <a:rPr lang="en-US" sz="1400" dirty="0" smtClean="0">
                <a:latin typeface="Helvetica"/>
                <a:cs typeface="Helvetica"/>
              </a:rPr>
              <a:t>Expert Users</a:t>
            </a:r>
          </a:p>
          <a:p>
            <a:pPr algn="l"/>
            <a:endParaRPr lang="en-US" sz="1400" dirty="0" smtClean="0">
              <a:latin typeface="Helvetica"/>
              <a:cs typeface="Helvetica"/>
            </a:endParaRPr>
          </a:p>
          <a:p>
            <a:pPr algn="l"/>
            <a:endParaRPr lang="en-US" sz="1400" dirty="0" smtClean="0">
              <a:latin typeface="Helvetica"/>
              <a:cs typeface="Helvetica"/>
            </a:endParaRPr>
          </a:p>
          <a:p>
            <a:pPr algn="l"/>
            <a:endParaRPr lang="en-US" sz="1400" dirty="0">
              <a:latin typeface="Helvetica"/>
              <a:cs typeface="Helvetica"/>
            </a:endParaRPr>
          </a:p>
        </p:txBody>
      </p:sp>
      <p:pic>
        <p:nvPicPr>
          <p:cNvPr id="9" name="Picture 8"/>
          <p:cNvPicPr>
            <a:picLocks noChangeAspect="1"/>
          </p:cNvPicPr>
          <p:nvPr/>
        </p:nvPicPr>
        <p:blipFill>
          <a:blip r:embed="rId8"/>
          <a:stretch>
            <a:fillRect/>
          </a:stretch>
        </p:blipFill>
        <p:spPr>
          <a:xfrm>
            <a:off x="2976418" y="2778972"/>
            <a:ext cx="1435100" cy="1435100"/>
          </a:xfrm>
          <a:prstGeom prst="rect">
            <a:avLst/>
          </a:prstGeom>
        </p:spPr>
      </p:pic>
      <p:sp>
        <p:nvSpPr>
          <p:cNvPr id="10" name="TextBox 9"/>
          <p:cNvSpPr txBox="1"/>
          <p:nvPr/>
        </p:nvSpPr>
        <p:spPr>
          <a:xfrm>
            <a:off x="2976418" y="5412810"/>
            <a:ext cx="1853981" cy="1384995"/>
          </a:xfrm>
          <a:prstGeom prst="rect">
            <a:avLst/>
          </a:prstGeom>
          <a:noFill/>
        </p:spPr>
        <p:txBody>
          <a:bodyPr wrap="square" rtlCol="0">
            <a:spAutoFit/>
          </a:bodyPr>
          <a:lstStyle/>
          <a:p>
            <a:pPr algn="l"/>
            <a:r>
              <a:rPr lang="en-US" sz="1400" b="1" dirty="0" smtClean="0">
                <a:latin typeface="Helvetica"/>
                <a:cs typeface="Helvetica"/>
              </a:rPr>
              <a:t>Focus: Conversion</a:t>
            </a:r>
          </a:p>
          <a:p>
            <a:pPr algn="l"/>
            <a:r>
              <a:rPr lang="en-US" sz="1400" dirty="0" smtClean="0">
                <a:latin typeface="Helvetica"/>
                <a:cs typeface="Helvetica"/>
              </a:rPr>
              <a:t>Task Oriented</a:t>
            </a:r>
          </a:p>
          <a:p>
            <a:pPr algn="l"/>
            <a:r>
              <a:rPr lang="en-US" sz="1400" dirty="0" smtClean="0">
                <a:latin typeface="Helvetica"/>
                <a:cs typeface="Helvetica"/>
              </a:rPr>
              <a:t>Personas &amp; Paths</a:t>
            </a:r>
          </a:p>
          <a:p>
            <a:pPr algn="l"/>
            <a:endParaRPr lang="en-US" sz="1400" dirty="0" smtClean="0">
              <a:latin typeface="Helvetica"/>
              <a:cs typeface="Helvetica"/>
            </a:endParaRPr>
          </a:p>
          <a:p>
            <a:pPr algn="l"/>
            <a:endParaRPr lang="en-US" sz="1400" dirty="0" smtClean="0">
              <a:latin typeface="Helvetica"/>
              <a:cs typeface="Helvetica"/>
            </a:endParaRPr>
          </a:p>
          <a:p>
            <a:pPr algn="l"/>
            <a:endParaRPr lang="en-US" sz="1400" dirty="0">
              <a:latin typeface="Helvetica"/>
              <a:cs typeface="Helvetica"/>
            </a:endParaRPr>
          </a:p>
        </p:txBody>
      </p:sp>
      <p:sp>
        <p:nvSpPr>
          <p:cNvPr id="11" name="TextBox 10"/>
          <p:cNvSpPr txBox="1"/>
          <p:nvPr/>
        </p:nvSpPr>
        <p:spPr>
          <a:xfrm>
            <a:off x="4830400" y="5409222"/>
            <a:ext cx="2119592" cy="1169551"/>
          </a:xfrm>
          <a:prstGeom prst="rect">
            <a:avLst/>
          </a:prstGeom>
          <a:noFill/>
        </p:spPr>
        <p:txBody>
          <a:bodyPr wrap="square" rtlCol="0">
            <a:spAutoFit/>
          </a:bodyPr>
          <a:lstStyle/>
          <a:p>
            <a:pPr algn="l"/>
            <a:r>
              <a:rPr lang="en-US" sz="1400" b="1" dirty="0" smtClean="0">
                <a:latin typeface="Helvetica"/>
                <a:cs typeface="Helvetica"/>
              </a:rPr>
              <a:t>Focus: Cross Channel</a:t>
            </a:r>
          </a:p>
          <a:p>
            <a:pPr algn="l"/>
            <a:r>
              <a:rPr lang="en-US" sz="1400" dirty="0" smtClean="0">
                <a:latin typeface="Helvetica"/>
                <a:cs typeface="Helvetica"/>
              </a:rPr>
              <a:t>Personalized &amp; Contextualized</a:t>
            </a:r>
          </a:p>
          <a:p>
            <a:pPr algn="l"/>
            <a:endParaRPr lang="en-US" sz="1400" dirty="0" smtClean="0">
              <a:latin typeface="Helvetica"/>
              <a:cs typeface="Helvetica"/>
            </a:endParaRPr>
          </a:p>
          <a:p>
            <a:pPr algn="l"/>
            <a:endParaRPr lang="en-US" sz="1400" dirty="0">
              <a:latin typeface="Helvetica"/>
              <a:cs typeface="Helvetica"/>
            </a:endParaRPr>
          </a:p>
        </p:txBody>
      </p:sp>
      <p:sp>
        <p:nvSpPr>
          <p:cNvPr id="12" name="TextBox 11"/>
          <p:cNvSpPr txBox="1"/>
          <p:nvPr/>
        </p:nvSpPr>
        <p:spPr>
          <a:xfrm>
            <a:off x="6851378" y="5405634"/>
            <a:ext cx="2681921" cy="738664"/>
          </a:xfrm>
          <a:prstGeom prst="rect">
            <a:avLst/>
          </a:prstGeom>
          <a:noFill/>
        </p:spPr>
        <p:txBody>
          <a:bodyPr wrap="square" rtlCol="0">
            <a:spAutoFit/>
          </a:bodyPr>
          <a:lstStyle/>
          <a:p>
            <a:pPr algn="l"/>
            <a:r>
              <a:rPr lang="en-US" sz="1400" b="1" dirty="0" smtClean="0">
                <a:latin typeface="Helvetica"/>
                <a:cs typeface="Helvetica"/>
              </a:rPr>
              <a:t>Focus: Value &amp; Engagement</a:t>
            </a:r>
          </a:p>
          <a:p>
            <a:pPr algn="l"/>
            <a:r>
              <a:rPr lang="en-US" sz="1400" dirty="0" smtClean="0">
                <a:latin typeface="Helvetica"/>
                <a:cs typeface="Helvetica"/>
              </a:rPr>
              <a:t>Emotion</a:t>
            </a:r>
          </a:p>
          <a:p>
            <a:pPr algn="l"/>
            <a:r>
              <a:rPr lang="en-US" sz="1400" dirty="0" smtClean="0">
                <a:latin typeface="Helvetica"/>
                <a:cs typeface="Helvetica"/>
              </a:rPr>
              <a:t>Process shift to non-digital</a:t>
            </a:r>
            <a:endParaRPr lang="en-US" sz="1400" dirty="0">
              <a:latin typeface="Helvetica"/>
              <a:cs typeface="Helvetica"/>
            </a:endParaRPr>
          </a:p>
        </p:txBody>
      </p:sp>
      <p:sp>
        <p:nvSpPr>
          <p:cNvPr id="13" name="Oval 12"/>
          <p:cNvSpPr/>
          <p:nvPr/>
        </p:nvSpPr>
        <p:spPr>
          <a:xfrm>
            <a:off x="4830399" y="2778972"/>
            <a:ext cx="1360636" cy="1377955"/>
          </a:xfrm>
          <a:prstGeom prst="ellipse">
            <a:avLst/>
          </a:prstGeom>
          <a:solidFill>
            <a:srgbClr val="2C7E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a:off x="5082135" y="3122646"/>
            <a:ext cx="864119" cy="867632"/>
          </a:xfrm>
          <a:prstGeom prst="rect">
            <a:avLst/>
          </a:prstGeom>
        </p:spPr>
      </p:pic>
      <p:sp>
        <p:nvSpPr>
          <p:cNvPr id="15" name="Oval 14"/>
          <p:cNvSpPr/>
          <p:nvPr/>
        </p:nvSpPr>
        <p:spPr>
          <a:xfrm>
            <a:off x="6851379" y="2806919"/>
            <a:ext cx="1360636" cy="1377955"/>
          </a:xfrm>
          <a:prstGeom prst="ellipse">
            <a:avLst/>
          </a:prstGeom>
          <a:solidFill>
            <a:srgbClr val="2C7E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11"/>
          <a:stretch>
            <a:fillRect/>
          </a:stretch>
        </p:blipFill>
        <p:spPr>
          <a:xfrm>
            <a:off x="6851379" y="2744224"/>
            <a:ext cx="1358900" cy="1384300"/>
          </a:xfrm>
          <a:prstGeom prst="rect">
            <a:avLst/>
          </a:prstGeom>
        </p:spPr>
      </p:pic>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xfrm>
            <a:off x="1544319" y="366183"/>
            <a:ext cx="14379395" cy="1524001"/>
          </a:xfrm>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The evolution of customer experience</a:t>
            </a:r>
          </a:p>
        </p:txBody>
      </p:sp>
      <p:sp>
        <p:nvSpPr>
          <p:cNvPr id="103" name="Shape 103"/>
          <p:cNvSpPr>
            <a:spLocks noGrp="1"/>
          </p:cNvSpPr>
          <p:nvPr>
            <p:ph type="sldNum" sz="quarter" idx="2"/>
          </p:nvPr>
        </p:nvSpPr>
        <p:spPr>
          <a:xfrm>
            <a:off x="14579236" y="8712738"/>
            <a:ext cx="141153" cy="236278"/>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5</a:t>
            </a:fld>
            <a:endParaRPr sz="1200">
              <a:solidFill>
                <a:srgbClr val="9A9A9A"/>
              </a:solidFill>
              <a:uFill>
                <a:solidFill>
                  <a:srgbClr val="9A9A9A"/>
                </a:solidFill>
              </a:uFill>
            </a:endParaRPr>
          </a:p>
        </p:txBody>
      </p:sp>
      <p:sp>
        <p:nvSpPr>
          <p:cNvPr id="105" name="Shape 105"/>
          <p:cNvSpPr/>
          <p:nvPr/>
        </p:nvSpPr>
        <p:spPr>
          <a:xfrm>
            <a:off x="10205231" y="1739900"/>
            <a:ext cx="5796335" cy="589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3200">
                <a:solidFill>
                  <a:srgbClr val="616161"/>
                </a:solidFill>
                <a:latin typeface="Helvetica"/>
                <a:ea typeface="Helvetica"/>
                <a:cs typeface="Helvetica"/>
                <a:sym typeface="Helvetica"/>
              </a:rPr>
              <a:t>Likewise the Customer Experience practice is evolving </a:t>
            </a:r>
          </a:p>
          <a:p>
            <a:pPr lvl="0" algn="l">
              <a:defRPr sz="1800"/>
            </a:pPr>
            <a:endParaRPr sz="3200">
              <a:solidFill>
                <a:srgbClr val="616161"/>
              </a:solidFill>
              <a:latin typeface="Helvetica"/>
              <a:ea typeface="Helvetica"/>
              <a:cs typeface="Helvetica"/>
              <a:sym typeface="Helvetica"/>
            </a:endParaRPr>
          </a:p>
          <a:p>
            <a:pPr lvl="0" algn="l">
              <a:defRPr sz="1800"/>
            </a:pPr>
            <a:r>
              <a:rPr sz="3200">
                <a:solidFill>
                  <a:srgbClr val="616161"/>
                </a:solidFill>
                <a:latin typeface="Helvetica"/>
                <a:ea typeface="Helvetica"/>
                <a:cs typeface="Helvetica"/>
                <a:sym typeface="Helvetica"/>
              </a:rPr>
              <a:t>Past the point where experiences need to work across channel and be personalized and contextualized</a:t>
            </a:r>
          </a:p>
          <a:p>
            <a:pPr lvl="0" algn="l">
              <a:defRPr sz="1800"/>
            </a:pPr>
            <a:endParaRPr sz="3200">
              <a:solidFill>
                <a:srgbClr val="616161"/>
              </a:solidFill>
              <a:latin typeface="Helvetica"/>
              <a:ea typeface="Helvetica"/>
              <a:cs typeface="Helvetica"/>
              <a:sym typeface="Helvetica"/>
            </a:endParaRPr>
          </a:p>
          <a:p>
            <a:pPr lvl="0" algn="l">
              <a:defRPr sz="1800"/>
            </a:pPr>
            <a:r>
              <a:rPr sz="3200">
                <a:solidFill>
                  <a:srgbClr val="616161"/>
                </a:solidFill>
                <a:latin typeface="Helvetica"/>
                <a:ea typeface="Helvetica"/>
                <a:cs typeface="Helvetica"/>
                <a:sym typeface="Helvetica"/>
              </a:rPr>
              <a:t>To the point where the experience must generate VALUE for the customer.  </a:t>
            </a:r>
          </a:p>
        </p:txBody>
      </p:sp>
      <p:sp>
        <p:nvSpPr>
          <p:cNvPr id="106" name="Shape 106"/>
          <p:cNvSpPr/>
          <p:nvPr/>
        </p:nvSpPr>
        <p:spPr>
          <a:xfrm>
            <a:off x="10305901" y="7880618"/>
            <a:ext cx="4290765"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200">
                <a:solidFill>
                  <a:srgbClr val="616161"/>
                </a:solidFill>
                <a:latin typeface="Helvetica"/>
                <a:ea typeface="Helvetica"/>
                <a:cs typeface="Helvetica"/>
                <a:sym typeface="Helvetica"/>
              </a:defRPr>
            </a:lvl1pPr>
          </a:lstStyle>
          <a:p>
            <a:pPr lvl="0">
              <a:defRPr sz="1800">
                <a:solidFill>
                  <a:srgbClr val="000000"/>
                </a:solidFill>
              </a:defRPr>
            </a:pPr>
            <a:r>
              <a:rPr sz="3200">
                <a:solidFill>
                  <a:srgbClr val="616161"/>
                </a:solidFill>
              </a:rPr>
              <a:t>Sound familiar?</a:t>
            </a:r>
          </a:p>
        </p:txBody>
      </p:sp>
      <p:grpSp>
        <p:nvGrpSpPr>
          <p:cNvPr id="19" name="Group 18"/>
          <p:cNvGrpSpPr/>
          <p:nvPr/>
        </p:nvGrpSpPr>
        <p:grpSpPr>
          <a:xfrm>
            <a:off x="501754" y="2196929"/>
            <a:ext cx="8822021" cy="4939148"/>
            <a:chOff x="228414" y="365296"/>
            <a:chExt cx="8822021" cy="4939148"/>
          </a:xfrm>
        </p:grpSpPr>
        <p:graphicFrame>
          <p:nvGraphicFramePr>
            <p:cNvPr id="20" name="Diagram 19"/>
            <p:cNvGraphicFramePr/>
            <p:nvPr>
              <p:extLst>
                <p:ext uri="{D42A27DB-BD31-4B8C-83A1-F6EECF244321}">
                  <p14:modId xmlns:p14="http://schemas.microsoft.com/office/powerpoint/2010/main" val="1792381890"/>
                </p:ext>
              </p:extLst>
            </p:nvPr>
          </p:nvGraphicFramePr>
          <p:xfrm>
            <a:off x="540905" y="365296"/>
            <a:ext cx="7974452" cy="4939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228414" y="3531196"/>
              <a:ext cx="2469912" cy="1384995"/>
            </a:xfrm>
            <a:prstGeom prst="rect">
              <a:avLst/>
            </a:prstGeom>
            <a:noFill/>
          </p:spPr>
          <p:txBody>
            <a:bodyPr wrap="square" rtlCol="0">
              <a:spAutoFit/>
            </a:bodyPr>
            <a:lstStyle/>
            <a:p>
              <a:pPr algn="l"/>
              <a:r>
                <a:rPr lang="en-US" sz="1400" b="1" dirty="0" smtClean="0">
                  <a:latin typeface="Helvetica"/>
                  <a:cs typeface="Helvetica"/>
                </a:rPr>
                <a:t>Focus: Resolving Issues</a:t>
              </a:r>
            </a:p>
            <a:p>
              <a:pPr algn="l"/>
              <a:r>
                <a:rPr lang="en-US" sz="1400" dirty="0" smtClean="0">
                  <a:latin typeface="Helvetica"/>
                  <a:cs typeface="Helvetica"/>
                </a:rPr>
                <a:t>UX Internal Systems</a:t>
              </a:r>
            </a:p>
            <a:p>
              <a:pPr algn="l"/>
              <a:r>
                <a:rPr lang="en-US" sz="1400" dirty="0" err="1" smtClean="0">
                  <a:latin typeface="Helvetica"/>
                  <a:cs typeface="Helvetica"/>
                </a:rPr>
                <a:t>CSat</a:t>
              </a:r>
              <a:r>
                <a:rPr lang="en-US" sz="1400" dirty="0" smtClean="0">
                  <a:latin typeface="Helvetica"/>
                  <a:cs typeface="Helvetica"/>
                </a:rPr>
                <a:t> related to service</a:t>
              </a:r>
            </a:p>
            <a:p>
              <a:pPr algn="l"/>
              <a:endParaRPr lang="en-US" sz="1400" dirty="0" smtClean="0">
                <a:latin typeface="Helvetica"/>
                <a:cs typeface="Helvetica"/>
              </a:endParaRPr>
            </a:p>
            <a:p>
              <a:pPr algn="l"/>
              <a:endParaRPr lang="en-US" sz="1400" dirty="0" smtClean="0">
                <a:latin typeface="Helvetica"/>
                <a:cs typeface="Helvetica"/>
              </a:endParaRPr>
            </a:p>
            <a:p>
              <a:pPr algn="l"/>
              <a:endParaRPr lang="en-US" sz="1400" dirty="0">
                <a:latin typeface="Helvetica"/>
                <a:cs typeface="Helvetica"/>
              </a:endParaRPr>
            </a:p>
          </p:txBody>
        </p:sp>
        <p:sp>
          <p:nvSpPr>
            <p:cNvPr id="22" name="TextBox 21"/>
            <p:cNvSpPr txBox="1"/>
            <p:nvPr/>
          </p:nvSpPr>
          <p:spPr>
            <a:xfrm>
              <a:off x="2442628" y="3531196"/>
              <a:ext cx="2465137" cy="1384995"/>
            </a:xfrm>
            <a:prstGeom prst="rect">
              <a:avLst/>
            </a:prstGeom>
            <a:noFill/>
          </p:spPr>
          <p:txBody>
            <a:bodyPr wrap="square" rtlCol="0">
              <a:spAutoFit/>
            </a:bodyPr>
            <a:lstStyle/>
            <a:p>
              <a:pPr algn="l"/>
              <a:r>
                <a:rPr lang="en-US" sz="1400" b="1" dirty="0" smtClean="0">
                  <a:latin typeface="Helvetica"/>
                  <a:cs typeface="Helvetica"/>
                </a:rPr>
                <a:t>Focus: Measurement</a:t>
              </a:r>
            </a:p>
            <a:p>
              <a:pPr algn="l"/>
              <a:r>
                <a:rPr lang="en-US" sz="1400" dirty="0" smtClean="0">
                  <a:latin typeface="Helvetica"/>
                  <a:cs typeface="Helvetica"/>
                </a:rPr>
                <a:t>UX Digital</a:t>
              </a:r>
            </a:p>
            <a:p>
              <a:pPr algn="l"/>
              <a:r>
                <a:rPr lang="en-US" sz="1400" dirty="0" err="1" smtClean="0">
                  <a:latin typeface="Helvetica"/>
                  <a:cs typeface="Helvetica"/>
                </a:rPr>
                <a:t>CSat</a:t>
              </a:r>
              <a:r>
                <a:rPr lang="en-US" sz="1400" dirty="0" smtClean="0">
                  <a:latin typeface="Helvetica"/>
                  <a:cs typeface="Helvetica"/>
                </a:rPr>
                <a:t> + Brand Perception</a:t>
              </a:r>
            </a:p>
            <a:p>
              <a:pPr algn="l"/>
              <a:endParaRPr lang="en-US" sz="1400" dirty="0" smtClean="0">
                <a:latin typeface="Helvetica"/>
                <a:cs typeface="Helvetica"/>
              </a:endParaRPr>
            </a:p>
            <a:p>
              <a:pPr algn="l"/>
              <a:endParaRPr lang="en-US" sz="1400" dirty="0" smtClean="0">
                <a:latin typeface="Helvetica"/>
                <a:cs typeface="Helvetica"/>
              </a:endParaRPr>
            </a:p>
            <a:p>
              <a:pPr algn="l"/>
              <a:endParaRPr lang="en-US" sz="1400" dirty="0">
                <a:latin typeface="Helvetica"/>
                <a:cs typeface="Helvetica"/>
              </a:endParaRPr>
            </a:p>
          </p:txBody>
        </p:sp>
        <p:sp>
          <p:nvSpPr>
            <p:cNvPr id="23" name="TextBox 22"/>
            <p:cNvSpPr txBox="1"/>
            <p:nvPr/>
          </p:nvSpPr>
          <p:spPr>
            <a:xfrm>
              <a:off x="4645878" y="3527608"/>
              <a:ext cx="2007475" cy="1169551"/>
            </a:xfrm>
            <a:prstGeom prst="rect">
              <a:avLst/>
            </a:prstGeom>
            <a:noFill/>
          </p:spPr>
          <p:txBody>
            <a:bodyPr wrap="square" rtlCol="0">
              <a:spAutoFit/>
            </a:bodyPr>
            <a:lstStyle/>
            <a:p>
              <a:pPr algn="l"/>
              <a:r>
                <a:rPr lang="en-US" sz="1400" b="1" dirty="0" smtClean="0">
                  <a:latin typeface="Helvetica"/>
                  <a:cs typeface="Helvetica"/>
                </a:rPr>
                <a:t>Focus: Consistency</a:t>
              </a:r>
            </a:p>
            <a:p>
              <a:pPr algn="l"/>
              <a:r>
                <a:rPr lang="en-US" sz="1400" dirty="0" smtClean="0">
                  <a:latin typeface="Helvetica"/>
                  <a:cs typeface="Helvetica"/>
                </a:rPr>
                <a:t>Personalized &amp; Contextualized</a:t>
              </a:r>
            </a:p>
            <a:p>
              <a:pPr algn="l"/>
              <a:endParaRPr lang="en-US" sz="1400" dirty="0" smtClean="0">
                <a:latin typeface="Helvetica"/>
                <a:cs typeface="Helvetica"/>
              </a:endParaRPr>
            </a:p>
            <a:p>
              <a:pPr algn="l"/>
              <a:endParaRPr lang="en-US" sz="1400" dirty="0">
                <a:latin typeface="Helvetica"/>
                <a:cs typeface="Helvetica"/>
              </a:endParaRPr>
            </a:p>
          </p:txBody>
        </p:sp>
        <p:sp>
          <p:nvSpPr>
            <p:cNvPr id="24" name="TextBox 23"/>
            <p:cNvSpPr txBox="1"/>
            <p:nvPr/>
          </p:nvSpPr>
          <p:spPr>
            <a:xfrm>
              <a:off x="6467397" y="3524020"/>
              <a:ext cx="2583038" cy="738664"/>
            </a:xfrm>
            <a:prstGeom prst="rect">
              <a:avLst/>
            </a:prstGeom>
            <a:noFill/>
          </p:spPr>
          <p:txBody>
            <a:bodyPr wrap="square" rtlCol="0">
              <a:spAutoFit/>
            </a:bodyPr>
            <a:lstStyle/>
            <a:p>
              <a:pPr algn="l"/>
              <a:r>
                <a:rPr lang="en-US" sz="1400" b="1" dirty="0" smtClean="0">
                  <a:latin typeface="Helvetica"/>
                  <a:cs typeface="Helvetica"/>
                </a:rPr>
                <a:t>Focus: Value &amp; Engagement</a:t>
              </a:r>
            </a:p>
            <a:p>
              <a:pPr algn="l"/>
              <a:r>
                <a:rPr lang="en-US" sz="1400" dirty="0" smtClean="0">
                  <a:latin typeface="Helvetica"/>
                  <a:cs typeface="Helvetica"/>
                </a:rPr>
                <a:t>Emotion</a:t>
              </a:r>
            </a:p>
            <a:p>
              <a:pPr algn="l"/>
              <a:r>
                <a:rPr lang="en-US" sz="1400" dirty="0" smtClean="0">
                  <a:latin typeface="Helvetica"/>
                  <a:cs typeface="Helvetica"/>
                </a:rPr>
                <a:t>Lead with XD</a:t>
              </a:r>
              <a:endParaRPr lang="en-US" sz="1400" dirty="0">
                <a:latin typeface="Helvetica"/>
                <a:cs typeface="Helvetica"/>
              </a:endParaRPr>
            </a:p>
          </p:txBody>
        </p:sp>
        <p:sp>
          <p:nvSpPr>
            <p:cNvPr id="25" name="Oval 24"/>
            <p:cNvSpPr/>
            <p:nvPr/>
          </p:nvSpPr>
          <p:spPr>
            <a:xfrm>
              <a:off x="4608990" y="897358"/>
              <a:ext cx="1360636" cy="1377955"/>
            </a:xfrm>
            <a:prstGeom prst="ellipse">
              <a:avLst/>
            </a:prstGeom>
            <a:solidFill>
              <a:srgbClr val="592F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4754120" y="1075915"/>
              <a:ext cx="1057312" cy="1061610"/>
            </a:xfrm>
            <a:prstGeom prst="rect">
              <a:avLst/>
            </a:prstGeom>
          </p:spPr>
        </p:pic>
        <p:sp>
          <p:nvSpPr>
            <p:cNvPr id="27" name="Oval 26"/>
            <p:cNvSpPr/>
            <p:nvPr/>
          </p:nvSpPr>
          <p:spPr>
            <a:xfrm>
              <a:off x="6629970" y="925305"/>
              <a:ext cx="1360636" cy="1377955"/>
            </a:xfrm>
            <a:prstGeom prst="ellipse">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698326" y="925305"/>
              <a:ext cx="1360636" cy="1377955"/>
            </a:xfrm>
            <a:prstGeom prst="ellipse">
              <a:avLst/>
            </a:prstGeom>
            <a:solidFill>
              <a:srgbClr val="592F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35677" y="925305"/>
              <a:ext cx="1360636" cy="1377955"/>
            </a:xfrm>
            <a:prstGeom prst="ellipse">
              <a:avLst/>
            </a:prstGeom>
            <a:solidFill>
              <a:srgbClr val="592F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descr="custservice.tif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5288" y="1047054"/>
              <a:ext cx="1028700" cy="1104900"/>
            </a:xfrm>
            <a:prstGeom prst="rect">
              <a:avLst/>
            </a:prstGeom>
          </p:spPr>
        </p:pic>
        <p:pic>
          <p:nvPicPr>
            <p:cNvPr id="31" name="Picture 30"/>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2814094" y="1042274"/>
              <a:ext cx="1125626" cy="1125626"/>
            </a:xfrm>
            <a:prstGeom prst="rect">
              <a:avLst/>
            </a:prstGeom>
          </p:spPr>
        </p:pic>
        <p:pic>
          <p:nvPicPr>
            <p:cNvPr id="32" name="Picture 31" descr="headheart.png"/>
            <p:cNvPicPr>
              <a:picLocks noChangeAspect="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5723" y="1042274"/>
              <a:ext cx="907719" cy="1079594"/>
            </a:xfrm>
            <a:prstGeom prst="rect">
              <a:avLst/>
            </a:prstGeom>
          </p:spPr>
        </p:pic>
      </p:grpSp>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HUMAN Experience Design</a:t>
            </a:r>
          </a:p>
          <a:p>
            <a:pPr lvl="0">
              <a:defRPr sz="1800" b="0" cap="none">
                <a:solidFill>
                  <a:srgbClr val="000000"/>
                </a:solidFill>
                <a:uFillTx/>
              </a:defRPr>
            </a:pPr>
            <a:r>
              <a:rPr sz="4800" b="1" cap="all">
                <a:solidFill>
                  <a:srgbClr val="A9351A"/>
                </a:solidFill>
                <a:uFill>
                  <a:solidFill>
                    <a:srgbClr val="C33C3C"/>
                  </a:solidFill>
                </a:uFill>
              </a:rPr>
              <a:t>The conversion of CX and UX </a:t>
            </a:r>
          </a:p>
        </p:txBody>
      </p:sp>
      <p:sp>
        <p:nvSpPr>
          <p:cNvPr id="109" name="Shape 109"/>
          <p:cNvSpPr>
            <a:spLocks noGrp="1"/>
          </p:cNvSpPr>
          <p:nvPr>
            <p:ph type="body" idx="1"/>
          </p:nvPr>
        </p:nvSpPr>
        <p:spPr>
          <a:prstGeom prst="rect">
            <a:avLst/>
          </a:prstGeom>
        </p:spPr>
        <p:txBody>
          <a:bodyPr/>
          <a:lstStyle/>
          <a:p>
            <a:pPr lvl="0">
              <a:defRPr sz="1800" b="0">
                <a:solidFill>
                  <a:srgbClr val="000000"/>
                </a:solidFill>
                <a:uFillTx/>
              </a:defRPr>
            </a:pPr>
            <a:r>
              <a:rPr sz="3200" b="1" dirty="0">
                <a:solidFill>
                  <a:srgbClr val="606060"/>
                </a:solidFill>
                <a:uFill>
                  <a:solidFill>
                    <a:srgbClr val="606060"/>
                  </a:solidFill>
                </a:uFill>
              </a:rPr>
              <a:t>As the two practices start converging with the same goals, there are a few stand out truths:</a:t>
            </a:r>
          </a:p>
          <a:p>
            <a:pPr marL="685800" lvl="0" indent="-685800" defTabSz="546100">
              <a:lnSpc>
                <a:spcPct val="120000"/>
              </a:lnSpc>
              <a:spcBef>
                <a:spcPts val="0"/>
              </a:spcBef>
              <a:buSzPct val="100000"/>
              <a:buChar char="•"/>
              <a:defRPr sz="1800" b="0">
                <a:solidFill>
                  <a:srgbClr val="000000"/>
                </a:solidFill>
                <a:uFillTx/>
              </a:defRPr>
            </a:pPr>
            <a:r>
              <a:rPr sz="3300" dirty="0">
                <a:solidFill>
                  <a:srgbClr val="444444"/>
                </a:solidFill>
                <a:ea typeface="Trade Gothic"/>
                <a:sym typeface="Trade Gothic"/>
              </a:rPr>
              <a:t>Data alone cannot define the experience. The Human/emotional aspects of a customer’s experience have the biggest influence on loyalty. Understanding and playing to consumer emotion in your experience planning will positively affect your bottom line. </a:t>
            </a:r>
          </a:p>
          <a:p>
            <a:pPr marL="685800" lvl="0" indent="-685800" defTabSz="546100">
              <a:lnSpc>
                <a:spcPct val="120000"/>
              </a:lnSpc>
              <a:spcBef>
                <a:spcPts val="0"/>
              </a:spcBef>
              <a:buSzPct val="100000"/>
              <a:buChar char="•"/>
              <a:defRPr sz="1800" b="0">
                <a:solidFill>
                  <a:srgbClr val="000000"/>
                </a:solidFill>
                <a:uFillTx/>
              </a:defRPr>
            </a:pPr>
            <a:r>
              <a:rPr sz="3300" dirty="0">
                <a:solidFill>
                  <a:srgbClr val="444444"/>
                </a:solidFill>
                <a:ea typeface="Trade Gothic"/>
                <a:sym typeface="Trade Gothic"/>
              </a:rPr>
              <a:t>Businesses must strike a balance between finding and fixing existing experiences with bolder innovation-based efforts that reinvent experiences and deliver new value to customers.</a:t>
            </a:r>
          </a:p>
          <a:p>
            <a:pPr marL="685800" lvl="0" indent="-685800" defTabSz="546100">
              <a:lnSpc>
                <a:spcPct val="120000"/>
              </a:lnSpc>
              <a:spcBef>
                <a:spcPts val="0"/>
              </a:spcBef>
              <a:buSzPct val="100000"/>
              <a:buChar char="•"/>
              <a:defRPr sz="1800" b="0">
                <a:solidFill>
                  <a:srgbClr val="000000"/>
                </a:solidFill>
                <a:uFillTx/>
              </a:defRPr>
            </a:pPr>
            <a:r>
              <a:rPr sz="3300" dirty="0">
                <a:solidFill>
                  <a:srgbClr val="444444"/>
                </a:solidFill>
                <a:ea typeface="Trade Gothic"/>
                <a:sym typeface="Trade Gothic"/>
              </a:rPr>
              <a:t>Traditional Customer Experience and User Experience practices can no longer behave like silos.</a:t>
            </a:r>
          </a:p>
        </p:txBody>
      </p:sp>
      <p:sp>
        <p:nvSpPr>
          <p:cNvPr id="110" name="Shape 110"/>
          <p:cNvSpPr>
            <a:spLocks noGrp="1"/>
          </p:cNvSpPr>
          <p:nvPr>
            <p:ph type="sldNum" sz="quarter" idx="2"/>
          </p:nvPr>
        </p:nvSpPr>
        <p:spPr>
          <a:xfrm>
            <a:off x="14579236" y="8712738"/>
            <a:ext cx="141153" cy="236278"/>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6</a:t>
            </a:fld>
            <a:endParaRPr sz="1200">
              <a:solidFill>
                <a:srgbClr val="9A9A9A"/>
              </a:solidFill>
              <a:uFill>
                <a:solidFill>
                  <a:srgbClr val="9A9A9A"/>
                </a:solidFill>
              </a:uFill>
            </a:endParaRP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TOPIC 1: the real voice of customer</a:t>
            </a:r>
          </a:p>
        </p:txBody>
      </p:sp>
      <p:sp>
        <p:nvSpPr>
          <p:cNvPr id="113" name="Shape 113"/>
          <p:cNvSpPr>
            <a:spLocks noGrp="1"/>
          </p:cNvSpPr>
          <p:nvPr>
            <p:ph type="body" idx="1"/>
          </p:nvPr>
        </p:nvSpPr>
        <p:spPr>
          <a:xfrm>
            <a:off x="1544319" y="2089634"/>
            <a:ext cx="8868885" cy="6078584"/>
          </a:xfrm>
          <a:prstGeom prst="rect">
            <a:avLst/>
          </a:prstGeom>
        </p:spPr>
        <p:txBody>
          <a:bodyPr/>
          <a:lstStyle/>
          <a:p>
            <a:pPr lvl="0">
              <a:defRPr sz="1800" b="0">
                <a:solidFill>
                  <a:srgbClr val="000000"/>
                </a:solidFill>
                <a:uFillTx/>
              </a:defRPr>
            </a:pPr>
            <a:r>
              <a:rPr sz="3200" b="1">
                <a:solidFill>
                  <a:srgbClr val="606060"/>
                </a:solidFill>
                <a:uFill>
                  <a:solidFill>
                    <a:srgbClr val="606060"/>
                  </a:solidFill>
                </a:uFill>
              </a:rPr>
              <a:t>Customer Understanding is not the domain of either Customer Experience OR User Experience.</a:t>
            </a: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r>
              <a:rPr sz="3200" b="1">
                <a:solidFill>
                  <a:srgbClr val="606060"/>
                </a:solidFill>
                <a:uFill>
                  <a:solidFill>
                    <a:srgbClr val="606060"/>
                  </a:solidFill>
                </a:uFill>
              </a:rPr>
              <a:t>To learn:  Sources of insights from both practices and where/how to get them with limited teams/resources.</a:t>
            </a:r>
          </a:p>
          <a:p>
            <a:pPr lvl="0">
              <a:defRPr sz="1800" b="0">
                <a:solidFill>
                  <a:srgbClr val="000000"/>
                </a:solidFill>
                <a:uFillTx/>
              </a:defRPr>
            </a:pPr>
            <a:r>
              <a:rPr sz="3200" b="1">
                <a:solidFill>
                  <a:srgbClr val="606060"/>
                </a:solidFill>
                <a:uFill>
                  <a:solidFill>
                    <a:srgbClr val="606060"/>
                  </a:solidFill>
                </a:uFill>
              </a:rPr>
              <a:t>To do: Document the customer needs — beyond SXSW specific Interactions.</a:t>
            </a:r>
          </a:p>
        </p:txBody>
      </p:sp>
      <p:sp>
        <p:nvSpPr>
          <p:cNvPr id="114" name="Shape 114"/>
          <p:cNvSpPr>
            <a:spLocks noGrp="1"/>
          </p:cNvSpPr>
          <p:nvPr>
            <p:ph type="sldNum" sz="quarter" idx="2"/>
          </p:nvPr>
        </p:nvSpPr>
        <p:spPr>
          <a:xfrm>
            <a:off x="14579236" y="8712738"/>
            <a:ext cx="141153" cy="236278"/>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7</a:t>
            </a:fld>
            <a:endParaRPr sz="1200">
              <a:solidFill>
                <a:srgbClr val="9A9A9A"/>
              </a:solidFill>
              <a:uFill>
                <a:solidFill>
                  <a:srgbClr val="9A9A9A"/>
                </a:solidFill>
              </a:uFill>
            </a:endParaRPr>
          </a:p>
        </p:txBody>
      </p:sp>
      <p:pic>
        <p:nvPicPr>
          <p:cNvPr id="115" name="pasted-image.png"/>
          <p:cNvPicPr/>
          <p:nvPr/>
        </p:nvPicPr>
        <p:blipFill>
          <a:blip r:embed="rId2">
            <a:extLst/>
          </a:blip>
          <a:stretch>
            <a:fillRect/>
          </a:stretch>
        </p:blipFill>
        <p:spPr>
          <a:xfrm>
            <a:off x="11298335" y="3889508"/>
            <a:ext cx="3454899" cy="3057954"/>
          </a:xfrm>
          <a:prstGeom prst="rect">
            <a:avLst/>
          </a:prstGeom>
          <a:ln w="12700">
            <a:miter lim="400000"/>
          </a:ln>
        </p:spPr>
      </p:pic>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xfrm>
            <a:off x="1544319" y="366183"/>
            <a:ext cx="14304435" cy="1524001"/>
          </a:xfrm>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Topic 2:  Journey Mapping for humans</a:t>
            </a:r>
          </a:p>
        </p:txBody>
      </p:sp>
      <p:sp>
        <p:nvSpPr>
          <p:cNvPr id="118" name="Shape 118"/>
          <p:cNvSpPr>
            <a:spLocks noGrp="1"/>
          </p:cNvSpPr>
          <p:nvPr>
            <p:ph type="body" idx="1"/>
          </p:nvPr>
        </p:nvSpPr>
        <p:spPr>
          <a:xfrm>
            <a:off x="1544319" y="2089634"/>
            <a:ext cx="8459806" cy="6078584"/>
          </a:xfrm>
          <a:prstGeom prst="rect">
            <a:avLst/>
          </a:prstGeom>
        </p:spPr>
        <p:txBody>
          <a:bodyPr/>
          <a:lstStyle/>
          <a:p>
            <a:pPr lvl="0">
              <a:defRPr sz="1800" b="0">
                <a:solidFill>
                  <a:srgbClr val="000000"/>
                </a:solidFill>
                <a:uFillTx/>
              </a:defRPr>
            </a:pPr>
            <a:r>
              <a:rPr sz="3200" b="1">
                <a:solidFill>
                  <a:srgbClr val="606060"/>
                </a:solidFill>
                <a:uFill>
                  <a:solidFill>
                    <a:srgbClr val="606060"/>
                  </a:solidFill>
                </a:uFill>
              </a:rPr>
              <a:t>Customer needs begin long before they begin engaging with a brand.  What can be gained by creating a journey map that extends beyond brand engagement?</a:t>
            </a: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r>
              <a:rPr sz="3200" b="1">
                <a:solidFill>
                  <a:srgbClr val="606060"/>
                </a:solidFill>
                <a:uFill>
                  <a:solidFill>
                    <a:srgbClr val="606060"/>
                  </a:solidFill>
                </a:uFill>
              </a:rPr>
              <a:t>To learn: The role of a journey map and what it is/isn’t.</a:t>
            </a:r>
          </a:p>
          <a:p>
            <a:pPr lvl="0">
              <a:defRPr sz="1800" b="0">
                <a:solidFill>
                  <a:srgbClr val="000000"/>
                </a:solidFill>
                <a:uFillTx/>
              </a:defRPr>
            </a:pPr>
            <a:r>
              <a:rPr sz="3200" b="1">
                <a:solidFill>
                  <a:srgbClr val="606060"/>
                </a:solidFill>
                <a:uFill>
                  <a:solidFill>
                    <a:srgbClr val="606060"/>
                  </a:solidFill>
                </a:uFill>
              </a:rPr>
              <a:t>To do: Create an aspirational Journey Map for SXSW Interactive.</a:t>
            </a:r>
          </a:p>
        </p:txBody>
      </p:sp>
      <p:sp>
        <p:nvSpPr>
          <p:cNvPr id="119" name="Shape 119"/>
          <p:cNvSpPr>
            <a:spLocks noGrp="1"/>
          </p:cNvSpPr>
          <p:nvPr>
            <p:ph type="sldNum" sz="quarter" idx="2"/>
          </p:nvPr>
        </p:nvSpPr>
        <p:spPr>
          <a:xfrm>
            <a:off x="14579236" y="8712738"/>
            <a:ext cx="141153" cy="236278"/>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8</a:t>
            </a:fld>
            <a:endParaRPr sz="1200">
              <a:solidFill>
                <a:srgbClr val="9A9A9A"/>
              </a:solidFill>
              <a:uFill>
                <a:solidFill>
                  <a:srgbClr val="9A9A9A"/>
                </a:solidFill>
              </a:uFill>
            </a:endParaRPr>
          </a:p>
        </p:txBody>
      </p:sp>
      <p:pic>
        <p:nvPicPr>
          <p:cNvPr id="120" name="pasted-image.pdf"/>
          <p:cNvPicPr/>
          <p:nvPr/>
        </p:nvPicPr>
        <p:blipFill>
          <a:blip r:embed="rId2">
            <a:extLst/>
          </a:blip>
          <a:stretch>
            <a:fillRect/>
          </a:stretch>
        </p:blipFill>
        <p:spPr>
          <a:xfrm rot="5934727">
            <a:off x="11616083" y="4034184"/>
            <a:ext cx="2819401" cy="2768601"/>
          </a:xfrm>
          <a:prstGeom prst="rect">
            <a:avLst/>
          </a:prstGeom>
          <a:ln w="12700">
            <a:miter lim="400000"/>
          </a:ln>
        </p:spPr>
      </p:pic>
      <p:pic>
        <p:nvPicPr>
          <p:cNvPr id="121" name="pasted-image.pdf"/>
          <p:cNvPicPr/>
          <p:nvPr/>
        </p:nvPicPr>
        <p:blipFill>
          <a:blip r:embed="rId3">
            <a:extLst/>
          </a:blip>
          <a:stretch>
            <a:fillRect/>
          </a:stretch>
        </p:blipFill>
        <p:spPr>
          <a:xfrm>
            <a:off x="13641775" y="4353216"/>
            <a:ext cx="780198" cy="615368"/>
          </a:xfrm>
          <a:prstGeom prst="rect">
            <a:avLst/>
          </a:prstGeom>
          <a:ln w="25400">
            <a:miter lim="400000"/>
          </a:ln>
          <a:effectLst>
            <a:outerShdw blurRad="254000" dist="12700" dir="9361497" rotWithShape="0">
              <a:srgbClr val="000000">
                <a:alpha val="70000"/>
              </a:srgbClr>
            </a:outerShdw>
          </a:effectLst>
        </p:spPr>
      </p:pic>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pPr lvl="0">
              <a:defRPr sz="1800" b="0" cap="none">
                <a:solidFill>
                  <a:srgbClr val="000000"/>
                </a:solidFill>
                <a:uFillTx/>
              </a:defRPr>
            </a:pPr>
            <a:r>
              <a:rPr sz="4800" b="1" cap="all">
                <a:solidFill>
                  <a:srgbClr val="A9351A"/>
                </a:solidFill>
                <a:uFill>
                  <a:solidFill>
                    <a:srgbClr val="C33C3C"/>
                  </a:solidFill>
                </a:uFill>
              </a:rPr>
              <a:t>Topic 3: recognizing opportunities</a:t>
            </a:r>
          </a:p>
        </p:txBody>
      </p:sp>
      <p:sp>
        <p:nvSpPr>
          <p:cNvPr id="124" name="Shape 124"/>
          <p:cNvSpPr>
            <a:spLocks noGrp="1"/>
          </p:cNvSpPr>
          <p:nvPr>
            <p:ph type="body" idx="1"/>
          </p:nvPr>
        </p:nvSpPr>
        <p:spPr>
          <a:xfrm>
            <a:off x="1544319" y="2089634"/>
            <a:ext cx="8751856" cy="6078584"/>
          </a:xfrm>
          <a:prstGeom prst="rect">
            <a:avLst/>
          </a:prstGeom>
        </p:spPr>
        <p:txBody>
          <a:bodyPr/>
          <a:lstStyle/>
          <a:p>
            <a:pPr lvl="0">
              <a:defRPr sz="1800" b="0">
                <a:solidFill>
                  <a:srgbClr val="000000"/>
                </a:solidFill>
                <a:uFillTx/>
              </a:defRPr>
            </a:pPr>
            <a:r>
              <a:rPr sz="3200" b="1">
                <a:solidFill>
                  <a:srgbClr val="606060"/>
                </a:solidFill>
                <a:uFill>
                  <a:solidFill>
                    <a:srgbClr val="606060"/>
                  </a:solidFill>
                </a:uFill>
              </a:rPr>
              <a:t>Not every idea is an opportunity.   Creating a brief for experience design teams means prioritizing efforts.  Once you stop any bleeding, then what?</a:t>
            </a: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endParaRPr sz="3200" b="1">
              <a:solidFill>
                <a:srgbClr val="606060"/>
              </a:solidFill>
              <a:uFill>
                <a:solidFill>
                  <a:srgbClr val="606060"/>
                </a:solidFill>
              </a:uFill>
            </a:endParaRPr>
          </a:p>
          <a:p>
            <a:pPr lvl="0">
              <a:defRPr sz="1800" b="0">
                <a:solidFill>
                  <a:srgbClr val="000000"/>
                </a:solidFill>
                <a:uFillTx/>
              </a:defRPr>
            </a:pPr>
            <a:r>
              <a:rPr sz="3200" b="1">
                <a:solidFill>
                  <a:srgbClr val="606060"/>
                </a:solidFill>
                <a:uFill>
                  <a:solidFill>
                    <a:srgbClr val="606060"/>
                  </a:solidFill>
                </a:uFill>
              </a:rPr>
              <a:t>To learn:  How to identify and prioritize the experiences that matter.</a:t>
            </a:r>
          </a:p>
          <a:p>
            <a:pPr lvl="0">
              <a:defRPr sz="1800" b="0">
                <a:solidFill>
                  <a:srgbClr val="000000"/>
                </a:solidFill>
                <a:uFillTx/>
              </a:defRPr>
            </a:pPr>
            <a:r>
              <a:rPr sz="3200" b="1">
                <a:solidFill>
                  <a:srgbClr val="606060"/>
                </a:solidFill>
                <a:uFill>
                  <a:solidFill>
                    <a:srgbClr val="606060"/>
                  </a:solidFill>
                </a:uFill>
              </a:rPr>
              <a:t>To do: Identify the top 3-5 opportunities for SXSW.</a:t>
            </a:r>
          </a:p>
        </p:txBody>
      </p:sp>
      <p:sp>
        <p:nvSpPr>
          <p:cNvPr id="125" name="Shape 125"/>
          <p:cNvSpPr>
            <a:spLocks noGrp="1"/>
          </p:cNvSpPr>
          <p:nvPr>
            <p:ph type="sldNum" sz="quarter" idx="2"/>
          </p:nvPr>
        </p:nvSpPr>
        <p:spPr>
          <a:xfrm>
            <a:off x="14579236" y="8712738"/>
            <a:ext cx="141153" cy="236278"/>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9A9A9A"/>
                </a:solidFill>
                <a:uFill>
                  <a:solidFill>
                    <a:srgbClr val="9A9A9A"/>
                  </a:solidFill>
                </a:uFill>
              </a:rPr>
              <a:t>9</a:t>
            </a:fld>
            <a:endParaRPr sz="1200">
              <a:solidFill>
                <a:srgbClr val="9A9A9A"/>
              </a:solidFill>
              <a:uFill>
                <a:solidFill>
                  <a:srgbClr val="9A9A9A"/>
                </a:solidFill>
              </a:uFill>
            </a:endParaRPr>
          </a:p>
        </p:txBody>
      </p:sp>
      <p:pic>
        <p:nvPicPr>
          <p:cNvPr id="126" name="pasted-image.pdf"/>
          <p:cNvPicPr/>
          <p:nvPr/>
        </p:nvPicPr>
        <p:blipFill>
          <a:blip r:embed="rId2">
            <a:extLst/>
          </a:blip>
          <a:stretch>
            <a:fillRect/>
          </a:stretch>
        </p:blipFill>
        <p:spPr>
          <a:xfrm>
            <a:off x="11597034" y="3977034"/>
            <a:ext cx="2857501" cy="2882901"/>
          </a:xfrm>
          <a:prstGeom prst="rect">
            <a:avLst/>
          </a:prstGeom>
          <a:ln w="12700">
            <a:miter lim="400000"/>
          </a:ln>
        </p:spPr>
      </p:pic>
    </p:spTree>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919</Words>
  <Application>Microsoft Macintosh PowerPoint</Application>
  <PresentationFormat>Custom</PresentationFormat>
  <Paragraphs>114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White</vt:lpstr>
      <vt:lpstr>SUSANNAH SULSAR,  director customer experience marketing  Barkley</vt:lpstr>
      <vt:lpstr>premise</vt:lpstr>
      <vt:lpstr>Workshop</vt:lpstr>
      <vt:lpstr>the evolution of user experience</vt:lpstr>
      <vt:lpstr>The evolution of customer experience</vt:lpstr>
      <vt:lpstr>HUMAN Experience Design The conversion of CX and UX </vt:lpstr>
      <vt:lpstr>TOPIC 1: the real voice of customer</vt:lpstr>
      <vt:lpstr>Topic 2:  Journey Mapping for humans</vt:lpstr>
      <vt:lpstr>Topic 3: recognizing opportunities</vt:lpstr>
      <vt:lpstr>Topic 4:  the soft stuff: culture</vt:lpstr>
      <vt:lpstr>Leah buley,  principal analyst Customer experience - forrester</vt:lpstr>
      <vt:lpstr>SUSANNAH SULSAR,  director customer experience marketing - Barkley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SUSANNAH SULSAR,  director customer experience marketing  Barkley</dc:title>
  <cp:lastModifiedBy>Susannah Sulsar</cp:lastModifiedBy>
  <cp:revision>1</cp:revision>
  <dcterms:modified xsi:type="dcterms:W3CDTF">2015-07-26T21:56:51Z</dcterms:modified>
</cp:coreProperties>
</file>