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12 Elipse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13 Elipse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4" name="13 Elipse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14 Elipse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9 Elipse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10 Elipse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1" name="10 Rectángulo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26 Elipse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12 Rectángulo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10 Elipse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s-MX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8" name="7 Rectángulo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11 Elipse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12 Elipse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070EE7-13CB-4359-BD23-C2682259A2E7}" type="datetimeFigureOut">
              <a:rPr lang="es-MX" smtClean="0"/>
              <a:t>18/01/2018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11 Elipse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14 Elipse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C4DF9-7471-426D-8B52-EDD52D43BE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Programación 2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Ejercicios prácticos en clase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40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1: Resolver con 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 plantea desarrollar un programa </a:t>
            </a:r>
            <a:r>
              <a:rPr lang="es-MX" dirty="0" smtClean="0"/>
              <a:t>en </a:t>
            </a:r>
            <a:r>
              <a:rPr lang="es-MX" dirty="0" err="1" smtClean="0"/>
              <a:t>c#</a:t>
            </a:r>
            <a:r>
              <a:rPr lang="es-MX" dirty="0" smtClean="0"/>
              <a:t> </a:t>
            </a:r>
            <a:r>
              <a:rPr lang="es-MX" dirty="0"/>
              <a:t>que permita la gestión de una empresa agroalimentaria que trabaja con tres tipos de productos: productos frescos, productos refrigerados y productos congelados. Todos los productos llevan esta </a:t>
            </a:r>
            <a:r>
              <a:rPr lang="es-MX" b="1" dirty="0"/>
              <a:t>información común</a:t>
            </a:r>
            <a:r>
              <a:rPr lang="es-MX" dirty="0"/>
              <a:t>: </a:t>
            </a:r>
            <a:r>
              <a:rPr lang="es-MX" dirty="0" smtClean="0"/>
              <a:t>nombre del producto, código </a:t>
            </a:r>
            <a:r>
              <a:rPr lang="es-MX" dirty="0"/>
              <a:t>y número de lote. A su vez, cada tipo de producto lleva alguna </a:t>
            </a:r>
            <a:r>
              <a:rPr lang="es-MX" b="1" dirty="0"/>
              <a:t>información específica</a:t>
            </a:r>
            <a:r>
              <a:rPr lang="es-MX" dirty="0"/>
              <a:t>. Los productos frescos deben llevar </a:t>
            </a:r>
            <a:r>
              <a:rPr lang="es-MX" dirty="0" smtClean="0"/>
              <a:t>el </a:t>
            </a:r>
            <a:r>
              <a:rPr lang="es-MX" dirty="0"/>
              <a:t>país de origen. Los productos refrigerados deben llevar el código del organismo de supervisión </a:t>
            </a:r>
            <a:r>
              <a:rPr lang="es-MX" dirty="0" smtClean="0"/>
              <a:t>alimentaria, </a:t>
            </a:r>
            <a:r>
              <a:rPr lang="es-MX" dirty="0"/>
              <a:t>la temperatura de mantenimiento recomendada y el país de origen. Los productos congelados deben llevar </a:t>
            </a:r>
            <a:r>
              <a:rPr lang="es-MX" dirty="0" smtClean="0"/>
              <a:t>el </a:t>
            </a:r>
            <a:r>
              <a:rPr lang="es-MX" dirty="0"/>
              <a:t>país de origen y la temperatura de mantenimiento recomendada.</a:t>
            </a:r>
          </a:p>
        </p:txBody>
      </p:sp>
    </p:spTree>
    <p:extLst>
      <p:ext uri="{BB962C8B-B14F-4D97-AF65-F5344CB8AC3E}">
        <p14:creationId xmlns:p14="http://schemas.microsoft.com/office/powerpoint/2010/main" val="177772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2: 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Una compañía editorial produce tanto libros impresos como audio-libros en discos </a:t>
            </a:r>
            <a:r>
              <a:rPr lang="es-MX" dirty="0" smtClean="0"/>
              <a:t>compactos. Que contienen los siguientes datos:</a:t>
            </a:r>
          </a:p>
          <a:p>
            <a:r>
              <a:rPr lang="es-MX" dirty="0" smtClean="0"/>
              <a:t>Libro impreso: título, precio, número de páginas</a:t>
            </a:r>
          </a:p>
          <a:p>
            <a:r>
              <a:rPr lang="es-MX" dirty="0" err="1" smtClean="0"/>
              <a:t>AudioLibro</a:t>
            </a:r>
            <a:r>
              <a:rPr lang="es-MX" dirty="0" smtClean="0"/>
              <a:t>: título, precio, tiempo de reproducción</a:t>
            </a:r>
          </a:p>
          <a:p>
            <a:r>
              <a:rPr lang="es-MX" dirty="0" smtClean="0"/>
              <a:t>Elabore </a:t>
            </a:r>
            <a:r>
              <a:rPr lang="es-MX" dirty="0"/>
              <a:t>un </a:t>
            </a:r>
            <a:r>
              <a:rPr lang="es-MX" dirty="0" smtClean="0"/>
              <a:t>programa con herencia que gestione la captura y muestre los datos capturados.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53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3: herencia </a:t>
            </a:r>
            <a:r>
              <a:rPr lang="es-MX" smtClean="0"/>
              <a:t>y polimorfismo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Una agencia vendedora de autos desea un sistema computacional para administrar los datos de sus vehículos y clasificarlos por tipo. Todos los autos tienen los siguientes datos: • </a:t>
            </a:r>
            <a:r>
              <a:rPr lang="es-MX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serie del motor. • Marca. • Año. • Precio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Los vehículos se clasifican en 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 compactos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 de lujo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camionetas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vagonetas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los autos y vagonetas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también es importante almacenar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cantidad de pasajeros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; mientras que para las </a:t>
            </a:r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camionetas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se debe controlar la </a:t>
            </a:r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 de carga en </a:t>
            </a:r>
            <a:r>
              <a:rPr lang="es-MX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y la </a:t>
            </a:r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ejes y de rodadas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Agregue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constructor con parámetros a cada clase para inicializar sus datos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 Implemente polimorfismo de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sobreescritura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método mostrar datos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23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1069</TotalTime>
  <Words>234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Georgia</vt:lpstr>
      <vt:lpstr>Wingdings</vt:lpstr>
      <vt:lpstr>Wingdings 2</vt:lpstr>
      <vt:lpstr>Civil</vt:lpstr>
      <vt:lpstr>Ejercicios prácticos en clase </vt:lpstr>
      <vt:lpstr>Práctica 1: Resolver con Herencia</vt:lpstr>
      <vt:lpstr>Práctica 2: Herencia</vt:lpstr>
      <vt:lpstr>Práctica 3: herencia y polimorfismo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prácticos en clase </dc:title>
  <dc:creator>marisa martinez</dc:creator>
  <cp:lastModifiedBy>Alan José Colli Tun</cp:lastModifiedBy>
  <cp:revision>11</cp:revision>
  <dcterms:created xsi:type="dcterms:W3CDTF">2018-01-15T00:44:38Z</dcterms:created>
  <dcterms:modified xsi:type="dcterms:W3CDTF">2018-01-19T06:28:54Z</dcterms:modified>
</cp:coreProperties>
</file>