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1" r:id="rId9"/>
    <p:sldId id="266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</a:t>
            </a:r>
            <a:r>
              <a:rPr lang="en-US"/>
              <a:t>be implemented </a:t>
            </a:r>
            <a:r>
              <a:rPr lang="en-US" dirty="0"/>
              <a:t>at the Resolver level or the REST </a:t>
            </a:r>
            <a:r>
              <a:rPr lang="en-US"/>
              <a:t>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Introspection?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go public?)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Reporting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– Think: Mobile,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pPr lvl="1"/>
            <a:r>
              <a:rPr lang="en-US" dirty="0"/>
              <a:t>Named queries for collisions 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297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Wormhole and GraphQL</vt:lpstr>
      <vt:lpstr>Agenda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Questions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12</cp:revision>
  <dcterms:created xsi:type="dcterms:W3CDTF">2019-04-06T14:49:41Z</dcterms:created>
  <dcterms:modified xsi:type="dcterms:W3CDTF">2019-04-06T20:10:55Z</dcterms:modified>
</cp:coreProperties>
</file>