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3" r:id="rId9"/>
    <p:sldId id="268" r:id="rId10"/>
    <p:sldId id="261" r:id="rId11"/>
    <p:sldId id="266" r:id="rId12"/>
    <p:sldId id="262" r:id="rId13"/>
    <p:sldId id="26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Aliases</a:t>
            </a:r>
          </a:p>
          <a:p>
            <a:r>
              <a:rPr lang="en-US" dirty="0"/>
              <a:t>Mutations – not in Wormhole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 – annotations for the server implementation</a:t>
            </a:r>
          </a:p>
          <a:p>
            <a:r>
              <a:rPr lang="en-US" dirty="0"/>
              <a:t>Subscriptions – notification mechanism, not wormhole, powerful 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be implemented at the Resolver level or the REST API</a:t>
            </a:r>
          </a:p>
          <a:p>
            <a:r>
              <a:rPr lang="en-US" dirty="0"/>
              <a:t>How to do server side caching?</a:t>
            </a:r>
          </a:p>
          <a:p>
            <a:pPr lvl="1"/>
            <a:r>
              <a:rPr lang="en-US" dirty="0"/>
              <a:t>Since we don’t know the next query …</a:t>
            </a:r>
          </a:p>
          <a:p>
            <a:pPr lvl="1"/>
            <a:r>
              <a:rPr lang="en-US" dirty="0"/>
              <a:t>One trick, return a unique id with, </a:t>
            </a:r>
            <a:r>
              <a:rPr lang="en-US" dirty="0" err="1"/>
              <a:t>eg</a:t>
            </a:r>
            <a:r>
              <a:rPr lang="en-US" dirty="0"/>
              <a:t>, Restaurant (</a:t>
            </a:r>
            <a:r>
              <a:rPr lang="en-US" dirty="0" err="1"/>
              <a:t>property_id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cache based on id</a:t>
            </a:r>
          </a:p>
          <a:p>
            <a:r>
              <a:rPr lang="en-US" dirty="0"/>
              <a:t>How hard is mocking?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/>
          <a:lstStyle/>
          <a:p>
            <a:r>
              <a:rPr lang="en-US" dirty="0"/>
              <a:t>What is Type Introspection? (Bonus: what is Reflection?)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become public?)</a:t>
            </a:r>
          </a:p>
          <a:p>
            <a:r>
              <a:rPr lang="en-US" dirty="0"/>
              <a:t>What are some advantages of </a:t>
            </a:r>
            <a:r>
              <a:rPr lang="en-US" dirty="0" err="1"/>
              <a:t>GraphQL</a:t>
            </a:r>
            <a:r>
              <a:rPr lang="en-US" dirty="0"/>
              <a:t> over straight-up REST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  <a:p>
            <a:r>
              <a:rPr lang="en-US" dirty="0"/>
              <a:t>Bonus: what are some disadvantages?</a:t>
            </a:r>
          </a:p>
          <a:p>
            <a:r>
              <a:rPr lang="en-US" dirty="0"/>
              <a:t>What is a Query Alias and when do I need one?</a:t>
            </a:r>
          </a:p>
          <a:p>
            <a:r>
              <a:rPr lang="en-US" dirty="0"/>
              <a:t>Is </a:t>
            </a:r>
            <a:r>
              <a:rPr lang="en-US" dirty="0" err="1"/>
              <a:t>GraphQL</a:t>
            </a:r>
            <a:r>
              <a:rPr lang="en-US" dirty="0"/>
              <a:t> a Database technology?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https://github.com/hmhco/data-framework/tree/develop/wormhole-</a:t>
            </a:r>
            <a:r>
              <a:rPr lang="en-US">
                <a:hlinkClick r:id="rId2"/>
              </a:rPr>
              <a:t>api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996-2EAF-A84C-A304-FDB7E5E8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err="1"/>
              <a:t>HMHOne</a:t>
            </a:r>
            <a:r>
              <a:rPr lang="en-US" dirty="0"/>
              <a:t>/Ed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8F82-0FB8-114F-802C-474A1B7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connected directly to endpoints </a:t>
            </a:r>
          </a:p>
          <a:p>
            <a:r>
              <a:rPr lang="en-US" dirty="0"/>
              <a:t>UI made multiple endpoint calls to different services</a:t>
            </a:r>
          </a:p>
          <a:p>
            <a:r>
              <a:rPr lang="en-US" dirty="0"/>
              <a:t>Custom endpoints for each report</a:t>
            </a:r>
          </a:p>
          <a:p>
            <a:r>
              <a:rPr lang="en-US" dirty="0"/>
              <a:t> “common” endpoints returned superset of data = extra traffic</a:t>
            </a:r>
          </a:p>
        </p:txBody>
      </p:sp>
    </p:spTree>
    <p:extLst>
      <p:ext uri="{BB962C8B-B14F-4D97-AF65-F5344CB8AC3E}">
        <p14:creationId xmlns:p14="http://schemas.microsoft.com/office/powerpoint/2010/main" val="39711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DFB2-F905-B944-BD38-0130F4D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proposed </a:t>
            </a:r>
            <a:r>
              <a:rPr lang="en-US" dirty="0" err="1"/>
              <a:t>GraphQL</a:t>
            </a:r>
            <a:r>
              <a:rPr lang="en-US" dirty="0"/>
              <a:t> as a way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BCE-8800-684D-BC65-E90D5E23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“general purpose” API from services</a:t>
            </a:r>
          </a:p>
          <a:p>
            <a:r>
              <a:rPr lang="en-US" dirty="0"/>
              <a:t>Integrate multiple sources</a:t>
            </a:r>
          </a:p>
          <a:p>
            <a:r>
              <a:rPr lang="en-US" dirty="0"/>
              <a:t>Return to client only required data</a:t>
            </a:r>
          </a:p>
        </p:txBody>
      </p:sp>
    </p:spTree>
    <p:extLst>
      <p:ext uri="{BB962C8B-B14F-4D97-AF65-F5344CB8AC3E}">
        <p14:creationId xmlns:p14="http://schemas.microsoft.com/office/powerpoint/2010/main" val="3285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EB476B-77A7-1449-BEAA-646FCC1DA903}"/>
              </a:ext>
            </a:extLst>
          </p:cNvPr>
          <p:cNvSpPr/>
          <p:nvPr/>
        </p:nvSpPr>
        <p:spPr>
          <a:xfrm>
            <a:off x="6826392" y="22123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DMPS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7D95A-D43D-A34B-BD5F-702BCC253CE4}"/>
              </a:ext>
            </a:extLst>
          </p:cNvPr>
          <p:cNvSpPr/>
          <p:nvPr/>
        </p:nvSpPr>
        <p:spPr>
          <a:xfrm>
            <a:off x="6826392" y="44290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7C7FE-6B43-6B44-A7E3-26B86AA824AB}"/>
              </a:ext>
            </a:extLst>
          </p:cNvPr>
          <p:cNvSpPr/>
          <p:nvPr/>
        </p:nvSpPr>
        <p:spPr>
          <a:xfrm>
            <a:off x="6826392" y="55330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IDS, DMPS, Reporting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</a:t>
            </a:r>
          </a:p>
          <a:p>
            <a:pPr lvl="2"/>
            <a:r>
              <a:rPr lang="en-US" dirty="0"/>
              <a:t>Think: Mobile (Chromebook),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489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Wormhole and GraphQL</vt:lpstr>
      <vt:lpstr>Agenda</vt:lpstr>
      <vt:lpstr>Initial HMHOne/Ed reports</vt:lpstr>
      <vt:lpstr>We proposed GraphQL as a way to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FAQs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34</cp:revision>
  <dcterms:created xsi:type="dcterms:W3CDTF">2019-04-06T14:49:41Z</dcterms:created>
  <dcterms:modified xsi:type="dcterms:W3CDTF">2019-04-12T17:44:46Z</dcterms:modified>
</cp:coreProperties>
</file>