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EE06D-7A1A-CF4B-A279-5EB6575652F0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DCB6-0467-004B-AE8A-7905AAD7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6DCB6-0467-004B-AE8A-7905AAD764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5DBD-AF41-4C4A-80A1-F537900FE131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DA14-BF19-C240-8FAE-406F874A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4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Retinopathy of Prematurity 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2447" t="20227" r="9494" b="2104"/>
          <a:stretch>
            <a:fillRect/>
          </a:stretch>
        </p:blipFill>
        <p:spPr bwMode="auto">
          <a:xfrm>
            <a:off x="457200" y="1642308"/>
            <a:ext cx="8102600" cy="282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76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is it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start with 2 problem types</a:t>
            </a:r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Predicting Results Based on Data</a:t>
            </a:r>
          </a:p>
          <a:p>
            <a:pPr lvl="2"/>
            <a:r>
              <a:rPr lang="en-US" dirty="0" smtClean="0"/>
              <a:t>E.g. least squares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Is it a picture of a bunny, banana or boat?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5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Colab</a:t>
            </a:r>
            <a:r>
              <a:rPr lang="en-US" dirty="0" smtClean="0"/>
              <a:t> 1: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Colab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GPU ready</a:t>
            </a:r>
          </a:p>
          <a:p>
            <a:pPr lvl="1"/>
            <a:r>
              <a:rPr lang="en-US" dirty="0" smtClean="0"/>
              <a:t>Python ready </a:t>
            </a:r>
          </a:p>
          <a:p>
            <a:pPr lvl="2"/>
            <a:r>
              <a:rPr lang="en-US" dirty="0" smtClean="0"/>
              <a:t>Why python?</a:t>
            </a:r>
          </a:p>
          <a:p>
            <a:pPr lvl="3"/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 learn, pandas</a:t>
            </a:r>
          </a:p>
          <a:p>
            <a:pPr lvl="3"/>
            <a:r>
              <a:rPr lang="en-US" dirty="0" smtClean="0"/>
              <a:t>Python is hot for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8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022" y="1567004"/>
            <a:ext cx="78578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Wikipedia:</a:t>
            </a:r>
          </a:p>
          <a:p>
            <a:r>
              <a:rPr lang="en-US" sz="2400" dirty="0" smtClean="0"/>
              <a:t>Machine learning is a subset of artificial intelligence </a:t>
            </a:r>
            <a:r>
              <a:rPr lang="mr-IN" sz="2400" dirty="0" smtClean="0"/>
              <a:t>…</a:t>
            </a:r>
            <a:r>
              <a:rPr lang="en-US" sz="2400" dirty="0" smtClean="0"/>
              <a:t> to give computers the ability to progressively improve performance on a specific task, with data, without being explicitly programmed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1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Medicine</a:t>
            </a:r>
          </a:p>
          <a:p>
            <a:pPr lvl="1"/>
            <a:r>
              <a:rPr lang="en-US" dirty="0" smtClean="0"/>
              <a:t>Diagnosis</a:t>
            </a:r>
          </a:p>
          <a:p>
            <a:pPr lvl="1"/>
            <a:r>
              <a:rPr lang="en-US" dirty="0" smtClean="0"/>
              <a:t>Treatment efficacy </a:t>
            </a:r>
          </a:p>
          <a:p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Market prediction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Google Search</a:t>
            </a:r>
          </a:p>
          <a:p>
            <a:r>
              <a:rPr lang="en-US" dirty="0" smtClean="0"/>
              <a:t>Tinder/</a:t>
            </a:r>
            <a:r>
              <a:rPr lang="en-US" dirty="0" err="1" smtClean="0"/>
              <a:t>Uber</a:t>
            </a:r>
            <a:r>
              <a:rPr lang="en-US" dirty="0" smtClean="0"/>
              <a:t>/Netflix</a:t>
            </a:r>
          </a:p>
          <a:p>
            <a:r>
              <a:rPr lang="en-US" dirty="0" smtClean="0"/>
              <a:t>Manufacturing</a:t>
            </a:r>
          </a:p>
          <a:p>
            <a:pPr lvl="1"/>
            <a:r>
              <a:rPr lang="en-US" dirty="0" smtClean="0"/>
              <a:t>Image Based Defect Analysis</a:t>
            </a:r>
          </a:p>
          <a:p>
            <a:pPr lvl="1"/>
            <a:r>
              <a:rPr lang="en-US" dirty="0" smtClean="0"/>
              <a:t>Failure Prediction</a:t>
            </a:r>
          </a:p>
          <a:p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Self Driving Cars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4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pic>
        <p:nvPicPr>
          <p:cNvPr id="5" name="Content Placeholder 4" descr="ProgVsLear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7" b="1001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6307761" y="6228834"/>
            <a:ext cx="237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Adnan </a:t>
            </a:r>
            <a:r>
              <a:rPr lang="en-US" dirty="0" err="1" smtClean="0"/>
              <a:t>Tufail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5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pic>
        <p:nvPicPr>
          <p:cNvPr id="6" name="Content Placeholder 5" descr="dataIsSour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" b="4857"/>
          <a:stretch>
            <a:fillRect/>
          </a:stretch>
        </p:blipFill>
        <p:spPr>
          <a:xfrm>
            <a:off x="457200" y="1600199"/>
            <a:ext cx="8229600" cy="3042769"/>
          </a:xfrm>
        </p:spPr>
      </p:pic>
    </p:spTree>
    <p:extLst>
      <p:ext uri="{BB962C8B-B14F-4D97-AF65-F5344CB8AC3E}">
        <p14:creationId xmlns:p14="http://schemas.microsoft.com/office/powerpoint/2010/main" val="112095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versus Machine: Chess</a:t>
            </a:r>
            <a:endParaRPr lang="en-US" dirty="0"/>
          </a:p>
        </p:txBody>
      </p:sp>
      <p:pic>
        <p:nvPicPr>
          <p:cNvPr id="4" name="Content Placeholder 3" descr="kasparaovVsD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5" b="9595"/>
          <a:stretch>
            <a:fillRect/>
          </a:stretch>
        </p:blipFill>
        <p:spPr>
          <a:xfrm>
            <a:off x="457200" y="1308100"/>
            <a:ext cx="8229600" cy="4102099"/>
          </a:xfrm>
        </p:spPr>
      </p:pic>
      <p:sp>
        <p:nvSpPr>
          <p:cNvPr id="5" name="TextBox 4"/>
          <p:cNvSpPr txBox="1"/>
          <p:nvPr/>
        </p:nvSpPr>
        <p:spPr>
          <a:xfrm>
            <a:off x="457200" y="5410200"/>
            <a:ext cx="810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 10, 1996 First time Deep Blue beat Kasparov</a:t>
            </a:r>
          </a:p>
          <a:p>
            <a:r>
              <a:rPr lang="en-US" dirty="0" smtClean="0"/>
              <a:t>Not modern ML</a:t>
            </a:r>
          </a:p>
          <a:p>
            <a:r>
              <a:rPr lang="en-US" dirty="0" smtClean="0"/>
              <a:t>Kasparov claimed some moves ‘too creative’ for a machine, claimed fraud</a:t>
            </a:r>
          </a:p>
          <a:p>
            <a:r>
              <a:rPr lang="en-US" dirty="0" smtClean="0"/>
              <a:t>Today, open source </a:t>
            </a:r>
            <a:r>
              <a:rPr lang="en-US" dirty="0" err="1" smtClean="0"/>
              <a:t>Stockfish</a:t>
            </a:r>
            <a:r>
              <a:rPr lang="en-US" dirty="0" smtClean="0"/>
              <a:t> plays at ELO 3390 (1200, 2000, 25-2700, 2842)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Go (the game)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Chess is about 500 years old</a:t>
            </a:r>
          </a:p>
          <a:p>
            <a:r>
              <a:rPr lang="en-US" dirty="0" smtClean="0"/>
              <a:t>Go is at least 2500 years old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170</a:t>
            </a:r>
            <a:r>
              <a:rPr lang="en-US" dirty="0" smtClean="0"/>
              <a:t>  go positions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19  </a:t>
            </a:r>
            <a:r>
              <a:rPr lang="en-US" dirty="0" smtClean="0"/>
              <a:t>grains of sand on earth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21  </a:t>
            </a:r>
            <a:r>
              <a:rPr lang="en-US" dirty="0" smtClean="0"/>
              <a:t>molecules of water in a drop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78</a:t>
            </a:r>
            <a:r>
              <a:rPr lang="en-US" dirty="0" smtClean="0"/>
              <a:t> to 10</a:t>
            </a:r>
            <a:r>
              <a:rPr lang="en-US" baseline="30000" dirty="0" smtClean="0"/>
              <a:t>82</a:t>
            </a:r>
            <a:r>
              <a:rPr lang="en-US" dirty="0" smtClean="0"/>
              <a:t> atoms in the universe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45 </a:t>
            </a:r>
            <a:r>
              <a:rPr lang="en-US" dirty="0" smtClean="0"/>
              <a:t>chess positions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Vs</a:t>
            </a:r>
            <a:r>
              <a:rPr lang="en-US" dirty="0" smtClean="0"/>
              <a:t> Machine: Go</a:t>
            </a:r>
            <a:endParaRPr lang="en-US" dirty="0"/>
          </a:p>
        </p:txBody>
      </p:sp>
      <p:pic>
        <p:nvPicPr>
          <p:cNvPr id="4" name="Content Placeholder 3" descr="leeSedolVsAlpha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1" b="5351"/>
          <a:stretch>
            <a:fillRect/>
          </a:stretch>
        </p:blipFill>
        <p:spPr>
          <a:xfrm>
            <a:off x="1422400" y="1417638"/>
            <a:ext cx="6197600" cy="3408441"/>
          </a:xfrm>
        </p:spPr>
      </p:pic>
      <p:sp>
        <p:nvSpPr>
          <p:cNvPr id="5" name="TextBox 4"/>
          <p:cNvSpPr txBox="1"/>
          <p:nvPr/>
        </p:nvSpPr>
        <p:spPr>
          <a:xfrm>
            <a:off x="457200" y="4953000"/>
            <a:ext cx="814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Decades pass before modern ML applied</a:t>
            </a:r>
          </a:p>
          <a:p>
            <a:r>
              <a:rPr lang="en-US" dirty="0" smtClean="0"/>
              <a:t>Oct 2015 - Alpha Go beat </a:t>
            </a:r>
            <a:r>
              <a:rPr lang="en-US" dirty="0" err="1" smtClean="0"/>
              <a:t>Mr</a:t>
            </a:r>
            <a:r>
              <a:rPr lang="en-US" dirty="0" smtClean="0"/>
              <a:t> Fan </a:t>
            </a:r>
            <a:r>
              <a:rPr lang="en-US" dirty="0" err="1" smtClean="0"/>
              <a:t>Hui</a:t>
            </a:r>
            <a:r>
              <a:rPr lang="en-US" dirty="0" smtClean="0"/>
              <a:t> (Euro champ)</a:t>
            </a:r>
          </a:p>
          <a:p>
            <a:r>
              <a:rPr lang="en-US" dirty="0" smtClean="0"/>
              <a:t>March 2016 - Alpha Go beat </a:t>
            </a:r>
            <a:r>
              <a:rPr lang="en-US" dirty="0" err="1" smtClean="0"/>
              <a:t>Mr</a:t>
            </a:r>
            <a:r>
              <a:rPr lang="en-US" dirty="0" smtClean="0"/>
              <a:t> Lee </a:t>
            </a:r>
            <a:r>
              <a:rPr lang="en-US" dirty="0" err="1" smtClean="0"/>
              <a:t>Sedol</a:t>
            </a:r>
            <a:r>
              <a:rPr lang="en-US" dirty="0" smtClean="0"/>
              <a:t> (World champ)</a:t>
            </a:r>
          </a:p>
          <a:p>
            <a:r>
              <a:rPr lang="en-US" dirty="0" smtClean="0"/>
              <a:t>October 2017 </a:t>
            </a:r>
            <a:r>
              <a:rPr lang="mr-IN" dirty="0" smtClean="0"/>
              <a:t>–</a:t>
            </a:r>
            <a:r>
              <a:rPr lang="en-US" dirty="0" smtClean="0"/>
              <a:t> Alpha Go Zero paper published in Nature</a:t>
            </a:r>
          </a:p>
        </p:txBody>
      </p:sp>
    </p:spTree>
    <p:extLst>
      <p:ext uri="{BB962C8B-B14F-4D97-AF65-F5344CB8AC3E}">
        <p14:creationId xmlns:p14="http://schemas.microsoft.com/office/powerpoint/2010/main" val="305620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Go Zero</a:t>
            </a:r>
            <a:endParaRPr lang="en-US" dirty="0"/>
          </a:p>
        </p:txBody>
      </p:sp>
      <p:pic>
        <p:nvPicPr>
          <p:cNvPr id="4" name="Content Placeholder 3" descr="TrainingTime-Graph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19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35000" y="6299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December 2017 </a:t>
            </a:r>
            <a:r>
              <a:rPr lang="mr-IN" dirty="0" smtClean="0"/>
              <a:t>–</a:t>
            </a:r>
            <a:r>
              <a:rPr lang="en-US" dirty="0" smtClean="0"/>
              <a:t> Alpha Zero taught chess, in 24 hours better than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5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312</Words>
  <Application>Microsoft Macintosh PowerPoint</Application>
  <PresentationFormat>On-screen Show (4:3)</PresentationFormat>
  <Paragraphs>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 To Machine Learning</vt:lpstr>
      <vt:lpstr>What is Machine Learning</vt:lpstr>
      <vt:lpstr>Why Should we Care?</vt:lpstr>
      <vt:lpstr>What is Machine Learning</vt:lpstr>
      <vt:lpstr>What is Machine Learning</vt:lpstr>
      <vt:lpstr>Man versus Machine: Chess</vt:lpstr>
      <vt:lpstr>About Go (the game)</vt:lpstr>
      <vt:lpstr>Man Vs Machine: Go</vt:lpstr>
      <vt:lpstr>Alpha Go Zero</vt:lpstr>
      <vt:lpstr>Retinopathy of Prematurity </vt:lpstr>
      <vt:lpstr>So, what is it again?</vt:lpstr>
      <vt:lpstr>Colab 1: Linear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cramera</dc:creator>
  <cp:lastModifiedBy>cramera</cp:lastModifiedBy>
  <cp:revision>13</cp:revision>
  <dcterms:created xsi:type="dcterms:W3CDTF">2018-07-11T20:03:15Z</dcterms:created>
  <dcterms:modified xsi:type="dcterms:W3CDTF">2018-07-12T22:55:29Z</dcterms:modified>
</cp:coreProperties>
</file>