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A019F7A-C4C5-47CB-930A-75B0FCD7869C}"/>
              </a:ext>
            </a:extLst>
          </p:cNvPr>
          <p:cNvGrpSpPr/>
          <p:nvPr/>
        </p:nvGrpSpPr>
        <p:grpSpPr>
          <a:xfrm>
            <a:off x="8349433" y="1781602"/>
            <a:ext cx="2045746" cy="1327844"/>
            <a:chOff x="715617" y="815009"/>
            <a:chExt cx="1754422" cy="3021495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58F4809-A37B-4E14-8C2F-40DD3B4B6B02}"/>
                </a:ext>
              </a:extLst>
            </p:cNvPr>
            <p:cNvSpPr/>
            <p:nvPr/>
          </p:nvSpPr>
          <p:spPr>
            <a:xfrm>
              <a:off x="715617" y="815009"/>
              <a:ext cx="1754422" cy="302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3A9E241-AE65-400A-80FB-49CFF483D171}"/>
                </a:ext>
              </a:extLst>
            </p:cNvPr>
            <p:cNvCxnSpPr>
              <a:cxnSpLocks/>
            </p:cNvCxnSpPr>
            <p:nvPr/>
          </p:nvCxnSpPr>
          <p:spPr>
            <a:xfrm>
              <a:off x="715617" y="1646516"/>
              <a:ext cx="1754422" cy="3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7AB00C7-1CC2-49EC-A30B-D52618C5EFE7}"/>
              </a:ext>
            </a:extLst>
          </p:cNvPr>
          <p:cNvGrpSpPr/>
          <p:nvPr/>
        </p:nvGrpSpPr>
        <p:grpSpPr>
          <a:xfrm>
            <a:off x="3865374" y="2431144"/>
            <a:ext cx="2120202" cy="2974164"/>
            <a:chOff x="602096" y="794891"/>
            <a:chExt cx="2120202" cy="2974164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3B9E89BE-CC11-43F9-9A8F-028FDA0640E5}"/>
                </a:ext>
              </a:extLst>
            </p:cNvPr>
            <p:cNvGrpSpPr/>
            <p:nvPr/>
          </p:nvGrpSpPr>
          <p:grpSpPr>
            <a:xfrm>
              <a:off x="602096" y="794891"/>
              <a:ext cx="2120202" cy="2328136"/>
              <a:chOff x="602096" y="794891"/>
              <a:chExt cx="2120202" cy="2328136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FE438A80-43B4-4400-91B4-CC0AD5BA38F5}"/>
                  </a:ext>
                </a:extLst>
              </p:cNvPr>
              <p:cNvGrpSpPr/>
              <p:nvPr/>
            </p:nvGrpSpPr>
            <p:grpSpPr>
              <a:xfrm>
                <a:off x="726778" y="814703"/>
                <a:ext cx="1870839" cy="2308324"/>
                <a:chOff x="715617" y="815009"/>
                <a:chExt cx="1769166" cy="3021495"/>
              </a:xfrm>
            </p:grpSpPr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D93E1CF7-61E0-4AFC-A76F-0D77B807B5F2}"/>
                    </a:ext>
                  </a:extLst>
                </p:cNvPr>
                <p:cNvSpPr/>
                <p:nvPr/>
              </p:nvSpPr>
              <p:spPr>
                <a:xfrm>
                  <a:off x="715617" y="815009"/>
                  <a:ext cx="1769166" cy="30214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cxnSp>
              <p:nvCxnSpPr>
                <p:cNvPr id="6" name="Conector recto 5">
                  <a:extLst>
                    <a:ext uri="{FF2B5EF4-FFF2-40B4-BE49-F238E27FC236}">
                      <a16:creationId xmlns:a16="http://schemas.microsoft.com/office/drawing/2014/main" id="{9EBACF90-AFBD-4812-8999-CD5D4515B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617" y="1270781"/>
                  <a:ext cx="176916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1D2FE3A-7BC2-4B72-8080-5269B04C3BBD}"/>
                  </a:ext>
                </a:extLst>
              </p:cNvPr>
              <p:cNvSpPr txBox="1"/>
              <p:nvPr/>
            </p:nvSpPr>
            <p:spPr>
              <a:xfrm>
                <a:off x="602096" y="794891"/>
                <a:ext cx="212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Soldado</a:t>
                </a:r>
                <a:endParaRPr lang="es-MX" dirty="0"/>
              </a:p>
            </p:txBody>
          </p: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481D313-A63F-4717-B2B9-45217DEDE4F5}"/>
                </a:ext>
              </a:extLst>
            </p:cNvPr>
            <p:cNvSpPr txBox="1"/>
            <p:nvPr/>
          </p:nvSpPr>
          <p:spPr>
            <a:xfrm>
              <a:off x="726778" y="1183732"/>
              <a:ext cx="188650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Id_soldado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Id_cuerpo2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Id_compañia2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Nombre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Apellido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Grado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Id_cuartel1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018A11B-95D7-42DC-9CC8-8B11EBFCDA64}"/>
              </a:ext>
            </a:extLst>
          </p:cNvPr>
          <p:cNvGrpSpPr/>
          <p:nvPr/>
        </p:nvGrpSpPr>
        <p:grpSpPr>
          <a:xfrm>
            <a:off x="6583176" y="4960910"/>
            <a:ext cx="1870839" cy="1308232"/>
            <a:chOff x="3569558" y="758656"/>
            <a:chExt cx="1870839" cy="1308232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EE7C496-9284-45D4-88E8-0D3BABD46C18}"/>
                </a:ext>
              </a:extLst>
            </p:cNvPr>
            <p:cNvGrpSpPr/>
            <p:nvPr/>
          </p:nvGrpSpPr>
          <p:grpSpPr>
            <a:xfrm>
              <a:off x="3569558" y="758656"/>
              <a:ext cx="1870839" cy="1308232"/>
              <a:chOff x="715617" y="815009"/>
              <a:chExt cx="1769166" cy="3021495"/>
            </a:xfrm>
          </p:grpSpPr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79B1FBD0-C5AF-4E77-832C-738BC8E507BE}"/>
                  </a:ext>
                </a:extLst>
              </p:cNvPr>
              <p:cNvSpPr/>
              <p:nvPr/>
            </p:nvSpPr>
            <p:spPr>
              <a:xfrm>
                <a:off x="715617" y="815009"/>
                <a:ext cx="1769166" cy="30214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82A47759-667B-4E59-9683-E39CB5ACA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17" y="1718290"/>
                <a:ext cx="176916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C7D2605-4433-4682-BF1E-91885F65BD43}"/>
                </a:ext>
              </a:extLst>
            </p:cNvPr>
            <p:cNvSpPr txBox="1"/>
            <p:nvPr/>
          </p:nvSpPr>
          <p:spPr>
            <a:xfrm>
              <a:off x="3865437" y="771354"/>
              <a:ext cx="147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Compañia</a:t>
              </a:r>
              <a:endParaRPr lang="es-MX" dirty="0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85081987-4E0D-4E65-BB66-7D45C825ACCE}"/>
                </a:ext>
              </a:extLst>
            </p:cNvPr>
            <p:cNvSpPr txBox="1"/>
            <p:nvPr/>
          </p:nvSpPr>
          <p:spPr>
            <a:xfrm>
              <a:off x="3574078" y="1269844"/>
              <a:ext cx="1762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Id_compañia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Actividad</a:t>
              </a:r>
              <a:endParaRPr lang="es-MX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249D5D1-9C60-4617-91EC-A5D99B0890F7}"/>
              </a:ext>
            </a:extLst>
          </p:cNvPr>
          <p:cNvGrpSpPr/>
          <p:nvPr/>
        </p:nvGrpSpPr>
        <p:grpSpPr>
          <a:xfrm>
            <a:off x="9532613" y="3584899"/>
            <a:ext cx="1784834" cy="1543410"/>
            <a:chOff x="5753254" y="772698"/>
            <a:chExt cx="1784834" cy="154341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CB047AA0-097B-4BA5-A46F-99E13F002BAB}"/>
                </a:ext>
              </a:extLst>
            </p:cNvPr>
            <p:cNvGrpSpPr/>
            <p:nvPr/>
          </p:nvGrpSpPr>
          <p:grpSpPr>
            <a:xfrm>
              <a:off x="5753254" y="814702"/>
              <a:ext cx="1769166" cy="1501406"/>
              <a:chOff x="715617" y="815009"/>
              <a:chExt cx="1769166" cy="3021495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132580FE-8F60-49B2-8368-13A83E733748}"/>
                  </a:ext>
                </a:extLst>
              </p:cNvPr>
              <p:cNvSpPr/>
              <p:nvPr/>
            </p:nvSpPr>
            <p:spPr>
              <a:xfrm>
                <a:off x="715617" y="815009"/>
                <a:ext cx="1769166" cy="30214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EA804CC9-EFA9-45F8-919F-C862F447D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17" y="1568307"/>
                <a:ext cx="176916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CE7C84C-F899-415B-A9FA-7B81A9B1CD97}"/>
                </a:ext>
              </a:extLst>
            </p:cNvPr>
            <p:cNvSpPr txBox="1"/>
            <p:nvPr/>
          </p:nvSpPr>
          <p:spPr>
            <a:xfrm>
              <a:off x="5753254" y="772698"/>
              <a:ext cx="174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Cuartel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F8CCA65-388D-4E94-81F2-6E2C1D0FE3C0}"/>
                </a:ext>
              </a:extLst>
            </p:cNvPr>
            <p:cNvSpPr txBox="1"/>
            <p:nvPr/>
          </p:nvSpPr>
          <p:spPr>
            <a:xfrm>
              <a:off x="5768922" y="1191703"/>
              <a:ext cx="1769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Id_cuartel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Nombre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Ubicacion</a:t>
              </a:r>
              <a:endParaRPr lang="es-MX" dirty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6360A072-36D4-43C3-A8C5-C44A13D6C4AD}"/>
              </a:ext>
            </a:extLst>
          </p:cNvPr>
          <p:cNvGrpSpPr/>
          <p:nvPr/>
        </p:nvGrpSpPr>
        <p:grpSpPr>
          <a:xfrm>
            <a:off x="1326962" y="1767613"/>
            <a:ext cx="1939835" cy="1335660"/>
            <a:chOff x="7779320" y="758656"/>
            <a:chExt cx="1939835" cy="1335660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BBF224B-2320-409F-9383-48C6338D9DA7}"/>
                </a:ext>
              </a:extLst>
            </p:cNvPr>
            <p:cNvGrpSpPr/>
            <p:nvPr/>
          </p:nvGrpSpPr>
          <p:grpSpPr>
            <a:xfrm>
              <a:off x="7779320" y="793986"/>
              <a:ext cx="1769166" cy="1300330"/>
              <a:chOff x="715617" y="815009"/>
              <a:chExt cx="1769166" cy="3021495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39E2DAE-3964-4F22-97CE-DB85A42DB0BE}"/>
                  </a:ext>
                </a:extLst>
              </p:cNvPr>
              <p:cNvSpPr/>
              <p:nvPr/>
            </p:nvSpPr>
            <p:spPr>
              <a:xfrm>
                <a:off x="715617" y="815009"/>
                <a:ext cx="1769166" cy="30214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1C19C65E-92E5-4E3B-B2F8-0DADAFC9F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17" y="1624088"/>
                <a:ext cx="176916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649F1AA3-D061-4995-AD2C-A92A47CBBCB9}"/>
                </a:ext>
              </a:extLst>
            </p:cNvPr>
            <p:cNvSpPr txBox="1"/>
            <p:nvPr/>
          </p:nvSpPr>
          <p:spPr>
            <a:xfrm>
              <a:off x="7851668" y="1249126"/>
              <a:ext cx="1624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Id_servicio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Actividad</a:t>
              </a:r>
              <a:endParaRPr lang="es-MX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47C7AD4-4D20-463A-B6E3-2B45411C6098}"/>
                </a:ext>
              </a:extLst>
            </p:cNvPr>
            <p:cNvSpPr txBox="1"/>
            <p:nvPr/>
          </p:nvSpPr>
          <p:spPr>
            <a:xfrm>
              <a:off x="8179113" y="758656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Servicio</a:t>
              </a:r>
              <a:endParaRPr lang="es-MX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3D08799-AD2F-42FA-BD94-331C2BA18AB2}"/>
              </a:ext>
            </a:extLst>
          </p:cNvPr>
          <p:cNvGrpSpPr/>
          <p:nvPr/>
        </p:nvGrpSpPr>
        <p:grpSpPr>
          <a:xfrm>
            <a:off x="5751546" y="345187"/>
            <a:ext cx="2130114" cy="1324052"/>
            <a:chOff x="726777" y="3408167"/>
            <a:chExt cx="2130114" cy="1324052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10CA98DB-EB9D-43E9-9E95-9A42FAE7E032}"/>
                </a:ext>
              </a:extLst>
            </p:cNvPr>
            <p:cNvGrpSpPr/>
            <p:nvPr/>
          </p:nvGrpSpPr>
          <p:grpSpPr>
            <a:xfrm>
              <a:off x="726777" y="3429000"/>
              <a:ext cx="1870839" cy="1303219"/>
              <a:chOff x="715617" y="815009"/>
              <a:chExt cx="1769166" cy="3021495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8CF9828-163C-42D9-A350-4FB88DFE5DEC}"/>
                  </a:ext>
                </a:extLst>
              </p:cNvPr>
              <p:cNvSpPr/>
              <p:nvPr/>
            </p:nvSpPr>
            <p:spPr>
              <a:xfrm>
                <a:off x="715617" y="815009"/>
                <a:ext cx="1769166" cy="30214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1E944509-51E4-45DA-9149-EF78F3506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17" y="1697863"/>
                <a:ext cx="176916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9D8F68A-61E9-4211-8FDC-B1F07EEDEC2E}"/>
                </a:ext>
              </a:extLst>
            </p:cNvPr>
            <p:cNvSpPr txBox="1"/>
            <p:nvPr/>
          </p:nvSpPr>
          <p:spPr>
            <a:xfrm>
              <a:off x="776567" y="3868932"/>
              <a:ext cx="1769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Id_cuerpo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Denominacion</a:t>
              </a:r>
              <a:endParaRPr lang="es-MX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929B9B2-029C-433B-B320-655B536A5E8D}"/>
                </a:ext>
              </a:extLst>
            </p:cNvPr>
            <p:cNvSpPr txBox="1"/>
            <p:nvPr/>
          </p:nvSpPr>
          <p:spPr>
            <a:xfrm>
              <a:off x="1137514" y="3408167"/>
              <a:ext cx="1719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Cuerpo</a:t>
              </a:r>
              <a:endParaRPr lang="es-MX" dirty="0"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A695D4B-938F-4A34-8D5C-FE1B48391192}"/>
              </a:ext>
            </a:extLst>
          </p:cNvPr>
          <p:cNvCxnSpPr>
            <a:stCxn id="20" idx="2"/>
          </p:cNvCxnSpPr>
          <p:nvPr/>
        </p:nvCxnSpPr>
        <p:spPr>
          <a:xfrm flipH="1">
            <a:off x="2211544" y="3103273"/>
            <a:ext cx="1" cy="63031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EB8E412-7A75-460E-8219-84D796369EB0}"/>
              </a:ext>
            </a:extLst>
          </p:cNvPr>
          <p:cNvCxnSpPr/>
          <p:nvPr/>
        </p:nvCxnSpPr>
        <p:spPr>
          <a:xfrm>
            <a:off x="2211544" y="3723777"/>
            <a:ext cx="1764962" cy="98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CD12F39-7CBA-45FE-BFF1-2085A7735CDF}"/>
              </a:ext>
            </a:extLst>
          </p:cNvPr>
          <p:cNvSpPr/>
          <p:nvPr/>
        </p:nvSpPr>
        <p:spPr>
          <a:xfrm>
            <a:off x="1326962" y="3543214"/>
            <a:ext cx="1224184" cy="473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</a:t>
            </a:r>
            <a:endParaRPr lang="es-MX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F4E2416-C6F4-4138-870F-BC61AFDD7D8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939054" y="4016241"/>
            <a:ext cx="0" cy="43994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40E6E872-8F15-4182-8434-01DF0726D15E}"/>
              </a:ext>
            </a:extLst>
          </p:cNvPr>
          <p:cNvGrpSpPr/>
          <p:nvPr/>
        </p:nvGrpSpPr>
        <p:grpSpPr>
          <a:xfrm>
            <a:off x="1042194" y="4455916"/>
            <a:ext cx="2338700" cy="1557138"/>
            <a:chOff x="6612117" y="4109160"/>
            <a:chExt cx="2338700" cy="155713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99ED6BA-4ED1-4A86-BA00-A16B8FEF7C6D}"/>
                </a:ext>
              </a:extLst>
            </p:cNvPr>
            <p:cNvGrpSpPr/>
            <p:nvPr/>
          </p:nvGrpSpPr>
          <p:grpSpPr>
            <a:xfrm>
              <a:off x="6612117" y="4109160"/>
              <a:ext cx="1884933" cy="1557138"/>
              <a:chOff x="715617" y="815009"/>
              <a:chExt cx="1769166" cy="302149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BFD9A4A-C117-42B8-A784-EE1EC7F5E80B}"/>
                  </a:ext>
                </a:extLst>
              </p:cNvPr>
              <p:cNvSpPr/>
              <p:nvPr/>
            </p:nvSpPr>
            <p:spPr>
              <a:xfrm>
                <a:off x="715617" y="815009"/>
                <a:ext cx="1769166" cy="30214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0266F33E-EA2D-46C5-B982-FC20D6458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17" y="1569293"/>
                <a:ext cx="176916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1C9F339-167A-49DD-9698-0D1699DF4613}"/>
                </a:ext>
              </a:extLst>
            </p:cNvPr>
            <p:cNvSpPr txBox="1"/>
            <p:nvPr/>
          </p:nvSpPr>
          <p:spPr>
            <a:xfrm>
              <a:off x="6653505" y="4109160"/>
              <a:ext cx="1884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Soldado_servicio</a:t>
              </a:r>
              <a:endParaRPr lang="es-MX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B6135DC-3697-4F4B-B703-F70D305470D5}"/>
                </a:ext>
              </a:extLst>
            </p:cNvPr>
            <p:cNvSpPr txBox="1"/>
            <p:nvPr/>
          </p:nvSpPr>
          <p:spPr>
            <a:xfrm>
              <a:off x="6612117" y="4633641"/>
              <a:ext cx="2338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Id_soldado2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Id_servicio2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Fecha_realizo</a:t>
              </a:r>
              <a:endParaRPr lang="es-MX" dirty="0"/>
            </a:p>
          </p:txBody>
        </p:sp>
      </p:grp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2A750CF-DBA6-4D68-9614-07D9B29C6CFB}"/>
              </a:ext>
            </a:extLst>
          </p:cNvPr>
          <p:cNvCxnSpPr>
            <a:cxnSpLocks/>
          </p:cNvCxnSpPr>
          <p:nvPr/>
        </p:nvCxnSpPr>
        <p:spPr>
          <a:xfrm flipV="1">
            <a:off x="4925475" y="934674"/>
            <a:ext cx="0" cy="1520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048F4F2-90D0-4D56-B485-1D9C1C5C4F22}"/>
              </a:ext>
            </a:extLst>
          </p:cNvPr>
          <p:cNvCxnSpPr/>
          <p:nvPr/>
        </p:nvCxnSpPr>
        <p:spPr>
          <a:xfrm>
            <a:off x="4925475" y="934674"/>
            <a:ext cx="82607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4AA5D9F-829E-4F7C-93D2-4532C2F94DE6}"/>
              </a:ext>
            </a:extLst>
          </p:cNvPr>
          <p:cNvSpPr/>
          <p:nvPr/>
        </p:nvSpPr>
        <p:spPr>
          <a:xfrm>
            <a:off x="4103220" y="714519"/>
            <a:ext cx="1155031" cy="412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Pertenece</a:t>
            </a:r>
            <a:endParaRPr lang="es-MX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481DD63A-C4DE-43B5-964F-F207039B8F91}"/>
              </a:ext>
            </a:extLst>
          </p:cNvPr>
          <p:cNvSpPr/>
          <p:nvPr/>
        </p:nvSpPr>
        <p:spPr>
          <a:xfrm>
            <a:off x="336600" y="746809"/>
            <a:ext cx="896860" cy="112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5FF211-5B9F-411E-841E-D7AB146C0624}"/>
              </a:ext>
            </a:extLst>
          </p:cNvPr>
          <p:cNvCxnSpPr/>
          <p:nvPr/>
        </p:nvCxnSpPr>
        <p:spPr>
          <a:xfrm>
            <a:off x="4925475" y="4759280"/>
            <a:ext cx="0" cy="98195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CF60CD7-1649-4DF8-85D1-7239CEC6D987}"/>
              </a:ext>
            </a:extLst>
          </p:cNvPr>
          <p:cNvCxnSpPr/>
          <p:nvPr/>
        </p:nvCxnSpPr>
        <p:spPr>
          <a:xfrm>
            <a:off x="4933310" y="5741231"/>
            <a:ext cx="164986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77371C4-587E-4379-B214-BBE3BF56EDE5}"/>
              </a:ext>
            </a:extLst>
          </p:cNvPr>
          <p:cNvSpPr/>
          <p:nvPr/>
        </p:nvSpPr>
        <p:spPr>
          <a:xfrm>
            <a:off x="4087505" y="5442062"/>
            <a:ext cx="1170745" cy="46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</a:t>
            </a:r>
            <a:endParaRPr lang="es-MX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1977F68-9782-4543-9424-DCBB20A381EB}"/>
              </a:ext>
            </a:extLst>
          </p:cNvPr>
          <p:cNvCxnSpPr/>
          <p:nvPr/>
        </p:nvCxnSpPr>
        <p:spPr>
          <a:xfrm flipV="1">
            <a:off x="7454004" y="4070772"/>
            <a:ext cx="0" cy="8901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0824EE25-2E7F-4557-96EF-B02670D9DE27}"/>
              </a:ext>
            </a:extLst>
          </p:cNvPr>
          <p:cNvCxnSpPr/>
          <p:nvPr/>
        </p:nvCxnSpPr>
        <p:spPr>
          <a:xfrm>
            <a:off x="7454004" y="4070772"/>
            <a:ext cx="206294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FC2A696-4B9D-4AB6-80EF-8BFC1583B70A}"/>
              </a:ext>
            </a:extLst>
          </p:cNvPr>
          <p:cNvSpPr/>
          <p:nvPr/>
        </p:nvSpPr>
        <p:spPr>
          <a:xfrm>
            <a:off x="7021971" y="3779727"/>
            <a:ext cx="1147454" cy="46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Ubica</a:t>
            </a:r>
            <a:endParaRPr lang="es-MX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8985EB9-C63C-45F4-A10C-D215FD1F5A5E}"/>
              </a:ext>
            </a:extLst>
          </p:cNvPr>
          <p:cNvSpPr txBox="1"/>
          <p:nvPr/>
        </p:nvSpPr>
        <p:spPr>
          <a:xfrm>
            <a:off x="8436888" y="1743060"/>
            <a:ext cx="187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Compañia_cuartel</a:t>
            </a:r>
            <a:endParaRPr lang="es-MX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E556660-9C3E-4D1B-84A3-6A0354FAB0E7}"/>
              </a:ext>
            </a:extLst>
          </p:cNvPr>
          <p:cNvSpPr txBox="1"/>
          <p:nvPr/>
        </p:nvSpPr>
        <p:spPr>
          <a:xfrm>
            <a:off x="8386660" y="2230851"/>
            <a:ext cx="204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Id_compañia3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Id_cuartel2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A230BBE-0BE7-4A2B-97AD-32C7A40849A6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7570502" y="2431144"/>
            <a:ext cx="25196" cy="134858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7F17253A-E67A-446C-B183-0FF04B07D32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554833" y="2431144"/>
            <a:ext cx="794600" cy="143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B78A92F-C74E-4C6B-A84D-8D0AB574AFEC}"/>
              </a:ext>
            </a:extLst>
          </p:cNvPr>
          <p:cNvSpPr txBox="1"/>
          <p:nvPr/>
        </p:nvSpPr>
        <p:spPr>
          <a:xfrm>
            <a:off x="3027566" y="3410395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4FFB944-BF73-4EE3-AB54-E3B41B0494E9}"/>
              </a:ext>
            </a:extLst>
          </p:cNvPr>
          <p:cNvSpPr txBox="1"/>
          <p:nvPr/>
        </p:nvSpPr>
        <p:spPr>
          <a:xfrm>
            <a:off x="1652061" y="3138444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N:1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8116827-A446-4235-8F97-FA8DACFA6DE5}"/>
              </a:ext>
            </a:extLst>
          </p:cNvPr>
          <p:cNvSpPr txBox="1"/>
          <p:nvPr/>
        </p:nvSpPr>
        <p:spPr>
          <a:xfrm>
            <a:off x="4850395" y="1690741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480E3C3-35CF-43C7-956F-B60A2ED55695}"/>
              </a:ext>
            </a:extLst>
          </p:cNvPr>
          <p:cNvSpPr txBox="1"/>
          <p:nvPr/>
        </p:nvSpPr>
        <p:spPr>
          <a:xfrm>
            <a:off x="5242236" y="582930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96993B9-553D-4CAF-B2B5-124B818C20C4}"/>
              </a:ext>
            </a:extLst>
          </p:cNvPr>
          <p:cNvSpPr txBox="1"/>
          <p:nvPr/>
        </p:nvSpPr>
        <p:spPr>
          <a:xfrm>
            <a:off x="4459492" y="4915854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D348372-6D74-43C7-9A16-1C57485AEF68}"/>
              </a:ext>
            </a:extLst>
          </p:cNvPr>
          <p:cNvSpPr txBox="1"/>
          <p:nvPr/>
        </p:nvSpPr>
        <p:spPr>
          <a:xfrm>
            <a:off x="5804266" y="5343003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N:1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BE56D76-FF1C-4AF0-B7A5-1371DA6DA36B}"/>
              </a:ext>
            </a:extLst>
          </p:cNvPr>
          <p:cNvSpPr txBox="1"/>
          <p:nvPr/>
        </p:nvSpPr>
        <p:spPr>
          <a:xfrm>
            <a:off x="1942028" y="4034737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EADC812-5926-4FAD-A6AB-D0268C35E35F}"/>
              </a:ext>
            </a:extLst>
          </p:cNvPr>
          <p:cNvSpPr txBox="1"/>
          <p:nvPr/>
        </p:nvSpPr>
        <p:spPr>
          <a:xfrm>
            <a:off x="7554833" y="4396029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13B0BEF-7C86-42FE-B508-1F2F3F02A682}"/>
              </a:ext>
            </a:extLst>
          </p:cNvPr>
          <p:cNvSpPr txBox="1"/>
          <p:nvPr/>
        </p:nvSpPr>
        <p:spPr>
          <a:xfrm>
            <a:off x="7605885" y="2868845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C0E5FB5-2D03-4713-BBEB-1CE1D0B30D48}"/>
              </a:ext>
            </a:extLst>
          </p:cNvPr>
          <p:cNvSpPr txBox="1"/>
          <p:nvPr/>
        </p:nvSpPr>
        <p:spPr>
          <a:xfrm>
            <a:off x="8609825" y="3631891"/>
            <a:ext cx="5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N:1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824EE25-2E7F-4557-96EF-B02670D9DE27}"/>
              </a:ext>
            </a:extLst>
          </p:cNvPr>
          <p:cNvCxnSpPr/>
          <p:nvPr/>
        </p:nvCxnSpPr>
        <p:spPr>
          <a:xfrm>
            <a:off x="5847585" y="4723049"/>
            <a:ext cx="3685028" cy="360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0007B011-94D4-45D8-94E8-97EF26D04B56}"/>
              </a:ext>
            </a:extLst>
          </p:cNvPr>
          <p:cNvSpPr/>
          <p:nvPr/>
        </p:nvSpPr>
        <p:spPr>
          <a:xfrm>
            <a:off x="5258251" y="212035"/>
            <a:ext cx="2834194" cy="1566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14A0165-A96D-402F-A8A5-CF2CFB8B0AF8}"/>
              </a:ext>
            </a:extLst>
          </p:cNvPr>
          <p:cNvCxnSpPr/>
          <p:nvPr/>
        </p:nvCxnSpPr>
        <p:spPr>
          <a:xfrm>
            <a:off x="5242236" y="714519"/>
            <a:ext cx="0" cy="41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4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138</TotalTime>
  <Words>84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Integral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RICARDO GUADALUPE BLANCO ESCOBEDO</dc:creator>
  <cp:lastModifiedBy>Ysus Ubago</cp:lastModifiedBy>
  <cp:revision>18</cp:revision>
  <dcterms:created xsi:type="dcterms:W3CDTF">2019-05-27T15:33:25Z</dcterms:created>
  <dcterms:modified xsi:type="dcterms:W3CDTF">2019-06-08T19:33:43Z</dcterms:modified>
</cp:coreProperties>
</file>