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74" r:id="rId9"/>
    <p:sldId id="275" r:id="rId10"/>
    <p:sldId id="278" r:id="rId11"/>
    <p:sldId id="269" r:id="rId12"/>
    <p:sldId id="270" r:id="rId13"/>
    <p:sldId id="271" r:id="rId14"/>
    <p:sldId id="272" r:id="rId15"/>
    <p:sldId id="277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1C7-66EF-1471-D31E-60D94205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latin typeface="Berlin Sans FB" panose="020E0602020502020306" pitchFamily="34" charset="0"/>
              </a:rPr>
              <a:t>World Happiness Rankings Review</a:t>
            </a:r>
            <a:endParaRPr lang="en-CA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79E3-961D-A36B-E5AE-E85FCFD6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78"/>
          <a:stretch/>
        </p:blipFill>
        <p:spPr>
          <a:xfrm>
            <a:off x="0" y="4766050"/>
            <a:ext cx="12192000" cy="20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8396-3FF7-7C22-57E0-48F4BD2D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World Happiness Score Heat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Age Distribution Amongst Top 10 and Bottom 10 Happiest Scoring Countries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Countries with Highest and Lowest Government Spending on Education (% of Country's GDP)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Migration Movement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Migration Movement World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Homepage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4566B-CCE2-7298-EB94-C890D709D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/>
          <a:stretch/>
        </p:blipFill>
        <p:spPr>
          <a:xfrm>
            <a:off x="3303918" y="2023247"/>
            <a:ext cx="4804913" cy="43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10" y="603353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n-CA" dirty="0"/>
              <a:t>VIEW 1 - </a:t>
            </a:r>
            <a:r>
              <a:rPr lang="en-US" b="1" dirty="0"/>
              <a:t>World Happiness Score Heat Map</a:t>
            </a:r>
            <a:br>
              <a:rPr lang="en-US" b="1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01D8A-0F7C-B277-A8C9-6E824E51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58" y="2018581"/>
            <a:ext cx="9345283" cy="45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517958" y="414067"/>
            <a:ext cx="1436529" cy="1128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1123476" cy="1508760"/>
          </a:xfrm>
        </p:spPr>
        <p:txBody>
          <a:bodyPr>
            <a:normAutofit/>
          </a:bodyPr>
          <a:lstStyle/>
          <a:p>
            <a:r>
              <a:rPr lang="en-CA" sz="2000" dirty="0"/>
              <a:t>VIEW 2 </a:t>
            </a:r>
            <a:r>
              <a:rPr lang="en-US" sz="2000" b="1" dirty="0"/>
              <a:t>Age Distribution Amongst Top 10 and Bottom 10 Happiest Scoring Countries</a:t>
            </a:r>
            <a:br>
              <a:rPr lang="en-US" sz="2000" b="1" dirty="0"/>
            </a:b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E42BB-1AD7-18D4-DF91-3F778E1F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2" y="2022711"/>
            <a:ext cx="7090773" cy="45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0749486" cy="1508760"/>
          </a:xfrm>
        </p:spPr>
        <p:txBody>
          <a:bodyPr>
            <a:normAutofit/>
          </a:bodyPr>
          <a:lstStyle/>
          <a:p>
            <a:r>
              <a:rPr lang="en-CA" sz="2000" dirty="0"/>
              <a:t>VIEW 3 </a:t>
            </a:r>
            <a:r>
              <a:rPr lang="en-US" sz="2000" b="1" dirty="0"/>
              <a:t>Countries with Highest and Lowest Government Spending on Education (% of Country's GDP)</a:t>
            </a:r>
            <a:br>
              <a:rPr lang="en-US" sz="1600" b="1" dirty="0"/>
            </a:br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0723C-84B2-D438-6386-518628EBB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1" r="41486" b="16100"/>
          <a:stretch/>
        </p:blipFill>
        <p:spPr>
          <a:xfrm>
            <a:off x="2268747" y="1984075"/>
            <a:ext cx="7781027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6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0749486" cy="1508760"/>
          </a:xfrm>
        </p:spPr>
        <p:txBody>
          <a:bodyPr>
            <a:normAutofit/>
          </a:bodyPr>
          <a:lstStyle/>
          <a:p>
            <a:r>
              <a:rPr lang="en-CA" sz="3600" dirty="0"/>
              <a:t>VIEW 4 </a:t>
            </a:r>
            <a:r>
              <a:rPr lang="en-US" sz="3600" b="1" dirty="0"/>
              <a:t>Migration Movement Comparisons</a:t>
            </a:r>
            <a:br>
              <a:rPr lang="en-US" sz="1050" b="1" dirty="0"/>
            </a:b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86EF8-AE68-F94D-91D0-92372B99B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1" r="60024" b="23648"/>
          <a:stretch/>
        </p:blipFill>
        <p:spPr>
          <a:xfrm>
            <a:off x="2941608" y="1984075"/>
            <a:ext cx="6186573" cy="46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0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8" y="284176"/>
            <a:ext cx="10357271" cy="1508760"/>
          </a:xfrm>
        </p:spPr>
        <p:txBody>
          <a:bodyPr>
            <a:normAutofit/>
          </a:bodyPr>
          <a:lstStyle/>
          <a:p>
            <a:r>
              <a:rPr lang="en-CA" sz="3200" dirty="0" err="1"/>
              <a:t>vIEW</a:t>
            </a:r>
            <a:r>
              <a:rPr lang="en-CA" sz="3200" dirty="0"/>
              <a:t> 4 </a:t>
            </a:r>
            <a:r>
              <a:rPr lang="en-US" sz="3200" b="1" dirty="0"/>
              <a:t>Migration Movement World Heat Map</a:t>
            </a:r>
            <a:br>
              <a:rPr lang="en-US" sz="3200" b="1" dirty="0"/>
            </a:b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92B1D-ADF2-F23D-309B-A166D00C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6" r="37665" b="15346"/>
          <a:stretch/>
        </p:blipFill>
        <p:spPr>
          <a:xfrm>
            <a:off x="1587261" y="1854679"/>
            <a:ext cx="8773064" cy="48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1C7-66EF-1471-D31E-60D94205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latin typeface="Berlin Sans FB" panose="020E0602020502020306" pitchFamily="34" charset="0"/>
              </a:rPr>
              <a:t>Q&amp;A</a:t>
            </a:r>
            <a:endParaRPr lang="en-CA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79E3-961D-A36B-E5AE-E85FCFD6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81"/>
          <a:stretch/>
        </p:blipFill>
        <p:spPr>
          <a:xfrm>
            <a:off x="0" y="4688412"/>
            <a:ext cx="12192000" cy="21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E309-3E3A-3D92-DFA2-F6D55EA7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erlin Sans FB" panose="020E0602020502020306" pitchFamily="34" charset="0"/>
              </a:rPr>
              <a:t>Our 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109C-7369-F922-CBD4-CC2B2379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600" dirty="0"/>
              <a:t>World Happiness Report Review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What factors not mentioned in the World Happiness Report may have an influence on a country’s happiness ranking?</a:t>
            </a:r>
          </a:p>
          <a:p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Age distribution amongst the population?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Government spending on education?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Migration activity?</a:t>
            </a:r>
          </a:p>
          <a:p>
            <a:pPr lvl="5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6A45-E024-F753-2CDF-02EBE5F51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390802" y="284176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9A5E-11A2-8D3A-ADE4-5AFF953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our audience?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4F5B-AD9A-46CF-60A8-932C1C7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29" y="2280458"/>
            <a:ext cx="9278969" cy="2784607"/>
          </a:xfrm>
        </p:spPr>
        <p:txBody>
          <a:bodyPr>
            <a:normAutofit/>
          </a:bodyPr>
          <a:lstStyle/>
          <a:p>
            <a:r>
              <a:rPr lang="en-US" sz="2800" dirty="0"/>
              <a:t>Anyone who is looking to relocate to another country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UNHRC (United Nations Human Rights Commission) 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662AB-164E-54A8-5EA3-1A5B13ECC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351698" y="330942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C0DB-FC8C-40D3-69C8-A897A083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88F5-E476-540B-3681-4A1B2093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sz="2000" dirty="0"/>
              <a:t>World Happiness Report Compilation (via Kaggle)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UNESCO Institute for Statistics’ data on each country’s government spending on education (via Our World in Data)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United Nations, Department of Economic and Social Affairs, Population Division’s data on:</a:t>
            </a:r>
          </a:p>
          <a:p>
            <a:pPr lvl="2"/>
            <a:endParaRPr lang="en-US" sz="20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000" dirty="0"/>
              <a:t>each country’s age distribution among their population (via Our World in Data)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000" dirty="0"/>
              <a:t>each country’s migration activity (via the UN website)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8E46B-10EF-7FD6-8A20-A35F2A2DA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230928" y="377708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Housing data (</a:t>
            </a:r>
            <a:r>
              <a:rPr lang="en-CA" dirty="0" err="1"/>
              <a:t>sql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06A1-CAD0-011E-E3D5-F59B632A5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ACD60A5D-C5FC-47AE-2459-386971FD5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77706" cy="27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FAF8B-5651-05C4-F21F-DBD5A771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69" y="1928538"/>
            <a:ext cx="4136930" cy="273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85B91-9DE9-AC2F-FCD6-CEDCB594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062" y="4801055"/>
            <a:ext cx="7181075" cy="1861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8D3F0-0ADD-61AB-AA20-D02553A5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84" y="1910627"/>
            <a:ext cx="5913069" cy="27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06A1-CAD0-011E-E3D5-F59B632A5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ACD60A5D-C5FC-47AE-2459-386971FD5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77706" cy="27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6294B-0CC8-CD99-93B7-3BE7BBF2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933071"/>
            <a:ext cx="9543871" cy="18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7971B-C417-C83A-7EC0-D1ED6B24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72" y="1965654"/>
            <a:ext cx="5311086" cy="47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D7BC1-FD5E-2331-3CD3-ACE60598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00" y="2109826"/>
            <a:ext cx="5138738" cy="183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98261-8EC1-D541-444C-3467B76A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00" y="4219215"/>
            <a:ext cx="5219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008B9-9CAC-B140-D308-C41CF750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5" y="2370970"/>
            <a:ext cx="6427644" cy="3437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5B43E-5503-4877-6122-20E8004D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91" y="2966192"/>
            <a:ext cx="4009812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360</TotalTime>
  <Words>249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Berlin Sans FB</vt:lpstr>
      <vt:lpstr>Corbel</vt:lpstr>
      <vt:lpstr>Wingdings</vt:lpstr>
      <vt:lpstr>Banded</vt:lpstr>
      <vt:lpstr>World Happiness Rankings Review</vt:lpstr>
      <vt:lpstr>Our topic</vt:lpstr>
      <vt:lpstr>Who is our audience? </vt:lpstr>
      <vt:lpstr>OUR DATA SOURCES</vt:lpstr>
      <vt:lpstr>Housing data (sql)</vt:lpstr>
      <vt:lpstr>Data cleaning process</vt:lpstr>
      <vt:lpstr>Coding breakdown</vt:lpstr>
      <vt:lpstr>Coding breakdown</vt:lpstr>
      <vt:lpstr>Plugin</vt:lpstr>
      <vt:lpstr>Dashboard VIEWs</vt:lpstr>
      <vt:lpstr>Dashboard Homepage view</vt:lpstr>
      <vt:lpstr>VIEW 1 - World Happiness Score Heat Map </vt:lpstr>
      <vt:lpstr>VIEW 2 Age Distribution Amongst Top 10 and Bottom 10 Happiest Scoring Countries </vt:lpstr>
      <vt:lpstr>VIEW 3 Countries with Highest and Lowest Government Spending on Education (% of Country's GDP) </vt:lpstr>
      <vt:lpstr>VIEW 4 Migration Movement Comparisons </vt:lpstr>
      <vt:lpstr>vIEW 4 Migration Movement World Heat Map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Review</dc:title>
  <dc:creator>Z Z</dc:creator>
  <cp:lastModifiedBy>Z Z</cp:lastModifiedBy>
  <cp:revision>24</cp:revision>
  <dcterms:created xsi:type="dcterms:W3CDTF">2023-04-22T23:28:55Z</dcterms:created>
  <dcterms:modified xsi:type="dcterms:W3CDTF">2023-04-23T22:01:31Z</dcterms:modified>
</cp:coreProperties>
</file>