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E07E-BEB0-4EE9-92FC-84AC8165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03F1B-AFAA-48BB-A1DE-14D78B9F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3B9A9-F150-4F68-93C4-26F9D435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B3E6E-3244-4524-A7A0-C1D2438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3699A-0034-4F5B-B11A-136AD1E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F9AD0-9D2A-4B6D-A070-B4CA0EEA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353970-9051-4DE8-B61B-6B5E1BC2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B2E0A-B14A-475E-AE0B-FCA0CBE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49E975-9AF0-4422-88ED-3DE28FF8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817F-05AA-4446-82E4-26EF28F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1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86556E-4699-4770-A0BE-DF17D098D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0A1F7-7869-4360-8786-CA64B17A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A69A1-A40C-4D5D-9060-FB4CA3E9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BB53A-4A6A-49EC-B4FF-52036827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94469-B059-4C84-BC90-4856744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C142-E15F-4D1B-883B-F5F5AF98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C5D3F-4061-49E0-A800-BC98EE09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075C5-F482-438F-991B-026A12C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EC400-90F7-4F25-81BE-9C3D8B0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7C2F2-D4B7-4D66-971C-7CDD62F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390CE-CFB0-4FBC-AA7B-BCAC4FDF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FAFB03-A17D-424B-ACAA-7138AAE8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6C384-2467-4015-9538-A8CA113B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70C4C-6908-4F95-B664-21FFA013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575FD-934B-46E7-819F-D9C86548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8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8BD1-1849-41A6-BD9F-7EB5880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BA3ED-224A-4AA9-A6C2-FB2FF7C6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642AEB-F352-488E-B79E-3E5CA9EE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7D71F-6D72-4664-AB3B-53C1C4D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E5A26-F1D6-43FE-B6A1-9A6C8AA3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D1D52-AA43-49CC-87BA-9013EB5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7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CDEBD-3079-4DD2-8C66-73D32CA2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51020-91A4-4BDE-B3C6-EC9FF5BD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BAE8A-D44E-47B6-9A56-4E8DB48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54F23E-F619-4E65-B32D-43638A75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8BB908-B62A-4C73-9057-9191884A7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DCCDB2-68F7-4268-AD4A-4243A44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D1C5B1-3EC8-4F11-8AFF-39B4FD3E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377C5-7D47-44CB-BF9C-7A6C803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3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DD67-1D39-46C7-8978-74BA2CCB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AB3CFF-21C7-4B8A-99CF-FE7A3FE1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C385AE-6BD5-4D8D-81E6-CC144A8D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83969-F14A-483E-82D3-FB146E4E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A82809-10CF-4DCC-9790-D4D65BF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D2BC15-F04C-4050-B9FE-AB336E94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A184C-1DB6-493D-B342-3672E2EF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25891-5A2F-43AE-A17F-134ECB57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680A3-166A-4922-A0A2-1DA0D94E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E0909-723A-4816-9F9F-4DED627C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0F06E5-F137-4C13-9551-F1B43656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D7802-50A1-4798-84FF-6F9633DA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21B50-6DBF-4EA9-A5B6-93E4FC6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2FF6F-3E50-4D10-8995-8D0F8652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29C0E1-E188-4EC0-9417-CC3F12A9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CEDABC-79BD-43C2-B83A-C56BDD70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3D23E-C789-4A7B-B1EB-B1883145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9B889-7FCC-48B5-8E71-FF7694D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5D618-6411-4B0C-9E95-3F782504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8003F6-DE06-4FE1-B1FB-A25D573D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69066-0B78-4950-BBB0-2BA7E44A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41E60-9C2A-4EA3-8604-B94E64E4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56AD-A1C2-4020-8759-650B239285A6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02B98-7E87-47E1-900E-2825A2CDF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F543F-207F-4B99-B074-5BB69239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C9D7-9C6D-4689-814B-F058DC2211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5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6022" y="616541"/>
            <a:ext cx="1867436" cy="974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Cliente</a:t>
            </a:r>
          </a:p>
          <a:p>
            <a:pPr algn="ctr"/>
            <a:r>
              <a:rPr lang="pt-BR" sz="2800" dirty="0"/>
              <a:t>(Físico)</a:t>
            </a:r>
          </a:p>
        </p:txBody>
      </p:sp>
      <p:cxnSp>
        <p:nvCxnSpPr>
          <p:cNvPr id="3" name="Conector de seta reta 2"/>
          <p:cNvCxnSpPr>
            <a:stCxn id="2" idx="2"/>
          </p:cNvCxnSpPr>
          <p:nvPr/>
        </p:nvCxnSpPr>
        <p:spPr>
          <a:xfrm>
            <a:off x="1279740" y="1590542"/>
            <a:ext cx="0" cy="168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20507" y="3275229"/>
            <a:ext cx="1613813" cy="15202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Atender</a:t>
            </a:r>
          </a:p>
          <a:p>
            <a:pPr algn="ctr"/>
            <a:r>
              <a:rPr lang="pt-BR" dirty="0"/>
              <a:t>Cliente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373487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73487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07415" y="5967645"/>
            <a:ext cx="166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279740" y="4806718"/>
            <a:ext cx="0" cy="1119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743199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43198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>
            <a:off x="1966175" y="4216430"/>
            <a:ext cx="1923245" cy="17281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979829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979830" y="6363168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345614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378790" y="6347137"/>
            <a:ext cx="1895342" cy="15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550602" y="3621944"/>
            <a:ext cx="1521853" cy="14681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Manter</a:t>
            </a:r>
          </a:p>
          <a:p>
            <a:pPr algn="ctr"/>
            <a:r>
              <a:rPr lang="pt-BR" sz="2000" dirty="0"/>
              <a:t>Cliente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800303" y="5990685"/>
            <a:ext cx="173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35780" y="5963215"/>
            <a:ext cx="122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Material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8326461" y="5156981"/>
            <a:ext cx="0" cy="787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em curva 19"/>
          <p:cNvCxnSpPr>
            <a:stCxn id="18" idx="0"/>
          </p:cNvCxnSpPr>
          <p:nvPr/>
        </p:nvCxnSpPr>
        <p:spPr>
          <a:xfrm rot="16200000" flipV="1">
            <a:off x="2864147" y="2778012"/>
            <a:ext cx="2275768" cy="40946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em curva 20"/>
          <p:cNvCxnSpPr>
            <a:endCxn id="16" idx="2"/>
          </p:cNvCxnSpPr>
          <p:nvPr/>
        </p:nvCxnSpPr>
        <p:spPr>
          <a:xfrm flipV="1">
            <a:off x="3887271" y="4356041"/>
            <a:ext cx="3663331" cy="159693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" idx="3"/>
            <a:endCxn id="16" idx="1"/>
          </p:cNvCxnSpPr>
          <p:nvPr/>
        </p:nvCxnSpPr>
        <p:spPr>
          <a:xfrm>
            <a:off x="2213458" y="1103542"/>
            <a:ext cx="5560014" cy="2733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975850" y="5990685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Serviço</a:t>
            </a:r>
          </a:p>
        </p:txBody>
      </p:sp>
      <p:sp>
        <p:nvSpPr>
          <p:cNvPr id="24" name="CaixaDeTexto 23"/>
          <p:cNvSpPr txBox="1"/>
          <p:nvPr/>
        </p:nvSpPr>
        <p:spPr>
          <a:xfrm rot="1582652">
            <a:off x="3952120" y="2211779"/>
            <a:ext cx="2403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Cadastro de novos clientes</a:t>
            </a:r>
          </a:p>
        </p:txBody>
      </p:sp>
      <p:sp>
        <p:nvSpPr>
          <p:cNvPr id="25" name="CaixaDeTexto 24"/>
          <p:cNvSpPr txBox="1"/>
          <p:nvPr/>
        </p:nvSpPr>
        <p:spPr>
          <a:xfrm rot="16200000">
            <a:off x="318690" y="2083406"/>
            <a:ext cx="132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Solicitação de serviço</a:t>
            </a:r>
          </a:p>
        </p:txBody>
      </p:sp>
    </p:spTree>
    <p:extLst>
      <p:ext uri="{BB962C8B-B14F-4D97-AF65-F5344CB8AC3E}">
        <p14:creationId xmlns:p14="http://schemas.microsoft.com/office/powerpoint/2010/main" val="351125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1700204@salas.aulas</dc:creator>
  <cp:lastModifiedBy>1700204@salas.aulas</cp:lastModifiedBy>
  <cp:revision>1</cp:revision>
  <dcterms:created xsi:type="dcterms:W3CDTF">2018-05-21T11:50:22Z</dcterms:created>
  <dcterms:modified xsi:type="dcterms:W3CDTF">2018-05-21T11:52:38Z</dcterms:modified>
</cp:coreProperties>
</file>