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52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0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2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4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49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5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23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11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8E62-6807-4BF1-9414-483CE748EC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06CB-B07B-4DDC-80DF-FD1D5D25F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46022" y="616541"/>
            <a:ext cx="1867436" cy="9740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Cliente</a:t>
            </a:r>
          </a:p>
          <a:p>
            <a:pPr algn="ctr"/>
            <a:r>
              <a:rPr lang="pt-BR" sz="2800" dirty="0"/>
              <a:t>(Jurídico)</a:t>
            </a:r>
          </a:p>
        </p:txBody>
      </p:sp>
      <p:cxnSp>
        <p:nvCxnSpPr>
          <p:cNvPr id="8" name="Conector de seta reta 7"/>
          <p:cNvCxnSpPr>
            <a:stCxn id="6" idx="2"/>
          </p:cNvCxnSpPr>
          <p:nvPr/>
        </p:nvCxnSpPr>
        <p:spPr>
          <a:xfrm>
            <a:off x="1279740" y="1590542"/>
            <a:ext cx="0" cy="168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73658" y="3275229"/>
            <a:ext cx="1613813" cy="15202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Atender cliente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373487" y="5944605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73487" y="6360017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807415" y="5967645"/>
            <a:ext cx="166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Serviço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1279740" y="4806718"/>
            <a:ext cx="0" cy="1119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743199" y="5944605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2743198" y="6360017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em curva 29"/>
          <p:cNvCxnSpPr/>
          <p:nvPr/>
        </p:nvCxnSpPr>
        <p:spPr>
          <a:xfrm>
            <a:off x="1966175" y="4216430"/>
            <a:ext cx="1923245" cy="17281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4979829" y="5926290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4979830" y="6363168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7524676" y="5926290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7524676" y="6344992"/>
            <a:ext cx="1895342" cy="15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7651950" y="3532348"/>
            <a:ext cx="1624003" cy="15096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Agendar busca de peças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904665" y="5959490"/>
            <a:ext cx="113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435780" y="5963215"/>
            <a:ext cx="122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Material</a:t>
            </a:r>
          </a:p>
        </p:txBody>
      </p:sp>
      <p:cxnSp>
        <p:nvCxnSpPr>
          <p:cNvPr id="46" name="Conector em curva 45"/>
          <p:cNvCxnSpPr>
            <a:stCxn id="38" idx="0"/>
          </p:cNvCxnSpPr>
          <p:nvPr/>
        </p:nvCxnSpPr>
        <p:spPr>
          <a:xfrm rot="16200000" flipV="1">
            <a:off x="2864147" y="2778012"/>
            <a:ext cx="2275768" cy="40946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6" idx="3"/>
            <a:endCxn id="35" idx="1"/>
          </p:cNvCxnSpPr>
          <p:nvPr/>
        </p:nvCxnSpPr>
        <p:spPr>
          <a:xfrm>
            <a:off x="2213458" y="1103542"/>
            <a:ext cx="5676322" cy="2649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2975850" y="5990685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Serviço</a:t>
            </a:r>
          </a:p>
        </p:txBody>
      </p:sp>
      <p:sp>
        <p:nvSpPr>
          <p:cNvPr id="66" name="CaixaDeTexto 65"/>
          <p:cNvSpPr txBox="1"/>
          <p:nvPr/>
        </p:nvSpPr>
        <p:spPr>
          <a:xfrm rot="1478876">
            <a:off x="4306278" y="2040872"/>
            <a:ext cx="134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Data da busca</a:t>
            </a:r>
          </a:p>
        </p:txBody>
      </p:sp>
      <p:cxnSp>
        <p:nvCxnSpPr>
          <p:cNvPr id="67" name="Conector reto 66"/>
          <p:cNvCxnSpPr/>
          <p:nvPr/>
        </p:nvCxnSpPr>
        <p:spPr>
          <a:xfrm>
            <a:off x="9827848" y="5926290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9827847" y="6332547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9827847" y="5959490"/>
            <a:ext cx="269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Páginas da Agenda</a:t>
            </a:r>
          </a:p>
        </p:txBody>
      </p:sp>
      <p:cxnSp>
        <p:nvCxnSpPr>
          <p:cNvPr id="72" name="Conector em curva 71"/>
          <p:cNvCxnSpPr>
            <a:endCxn id="35" idx="6"/>
          </p:cNvCxnSpPr>
          <p:nvPr/>
        </p:nvCxnSpPr>
        <p:spPr>
          <a:xfrm rot="16200000" flipV="1">
            <a:off x="9124998" y="4438148"/>
            <a:ext cx="1657410" cy="13555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stCxn id="35" idx="4"/>
            <a:endCxn id="37" idx="0"/>
          </p:cNvCxnSpPr>
          <p:nvPr/>
        </p:nvCxnSpPr>
        <p:spPr>
          <a:xfrm>
            <a:off x="8463952" y="5042038"/>
            <a:ext cx="8395" cy="91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7F77301-14DB-4F0A-9BEC-E3195C136220}"/>
              </a:ext>
            </a:extLst>
          </p:cNvPr>
          <p:cNvSpPr txBox="1"/>
          <p:nvPr/>
        </p:nvSpPr>
        <p:spPr>
          <a:xfrm rot="16200000">
            <a:off x="318690" y="2083406"/>
            <a:ext cx="132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Solicitação de serviço</a:t>
            </a:r>
          </a:p>
        </p:txBody>
      </p:sp>
    </p:spTree>
    <p:extLst>
      <p:ext uri="{BB962C8B-B14F-4D97-AF65-F5344CB8AC3E}">
        <p14:creationId xmlns:p14="http://schemas.microsoft.com/office/powerpoint/2010/main" val="405499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Evelyn Helena</dc:creator>
  <cp:lastModifiedBy>1700204@salas.aulas</cp:lastModifiedBy>
  <cp:revision>58</cp:revision>
  <dcterms:created xsi:type="dcterms:W3CDTF">2018-03-30T15:47:01Z</dcterms:created>
  <dcterms:modified xsi:type="dcterms:W3CDTF">2018-05-21T11:51:51Z</dcterms:modified>
</cp:coreProperties>
</file>