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09" r:id="rId3"/>
    <p:sldId id="327" r:id="rId4"/>
    <p:sldId id="305" r:id="rId5"/>
    <p:sldId id="315" r:id="rId6"/>
    <p:sldId id="316" r:id="rId7"/>
    <p:sldId id="320" r:id="rId8"/>
    <p:sldId id="321" r:id="rId9"/>
    <p:sldId id="322" r:id="rId10"/>
    <p:sldId id="323" r:id="rId11"/>
    <p:sldId id="324" r:id="rId12"/>
    <p:sldId id="281" r:id="rId13"/>
    <p:sldId id="319" r:id="rId14"/>
    <p:sldId id="317" r:id="rId15"/>
    <p:sldId id="318" r:id="rId16"/>
    <p:sldId id="325" r:id="rId17"/>
    <p:sldId id="310" r:id="rId18"/>
    <p:sldId id="302" r:id="rId19"/>
    <p:sldId id="314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30" d="100"/>
          <a:sy n="130" d="100"/>
        </p:scale>
        <p:origin x="82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DD6F8-0095-4AC2-A709-93B967F18E5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E4CED1A-C99B-4946-B9E4-01DCB0BF45DA}">
      <dgm:prSet phldrT="[Text]"/>
      <dgm:spPr>
        <a:xfrm>
          <a:off x="3685125" y="1938627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SQLServer</a:t>
          </a:r>
          <a:r>
            <a:rPr lang="de-DE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:</a:t>
          </a:r>
        </a:p>
      </dgm:t>
    </dgm:pt>
    <dgm:pt modelId="{ED81454F-8D63-4CDA-A0C9-59C3BA7803FF}" type="parTrans" cxnId="{1672144B-6610-4B10-8FA5-130F3791C155}">
      <dgm:prSet/>
      <dgm:spPr/>
      <dgm:t>
        <a:bodyPr/>
        <a:lstStyle/>
        <a:p>
          <a:endParaRPr lang="de-DE"/>
        </a:p>
      </dgm:t>
    </dgm:pt>
    <dgm:pt modelId="{CFECB53A-09A3-454F-ACF6-91DB06790ED7}" type="sibTrans" cxnId="{1672144B-6610-4B10-8FA5-130F3791C155}">
      <dgm:prSet/>
      <dgm:spPr/>
      <dgm:t>
        <a:bodyPr/>
        <a:lstStyle/>
        <a:p>
          <a:endParaRPr lang="de-DE"/>
        </a:p>
      </dgm:t>
    </dgm:pt>
    <dgm:pt modelId="{145D0622-ED15-40B4-B8D7-EAD65F2A34F0}">
      <dgm:prSet phldrT="[Text]"/>
      <dgm:spPr>
        <a:xfrm>
          <a:off x="449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</a:t>
          </a:r>
        </a:p>
      </dgm:t>
    </dgm:pt>
    <dgm:pt modelId="{E70C1E53-53B1-4434-B7DF-67AFB0453BC2}" type="parTrans" cxnId="{00758059-B974-42D4-88B7-C8E7E6BCC367}">
      <dgm:prSet/>
      <dgm:spPr>
        <a:xfrm>
          <a:off x="405358" y="2478506"/>
          <a:ext cx="3684676" cy="215951"/>
        </a:xfrm>
        <a:custGeom>
          <a:avLst/>
          <a:gdLst/>
          <a:ahLst/>
          <a:cxnLst/>
          <a:rect l="0" t="0" r="0" b="0"/>
          <a:pathLst>
            <a:path>
              <a:moveTo>
                <a:pt x="3684676" y="0"/>
              </a:moveTo>
              <a:lnTo>
                <a:pt x="3684676" y="107975"/>
              </a:lnTo>
              <a:lnTo>
                <a:pt x="0" y="107975"/>
              </a:lnTo>
              <a:lnTo>
                <a:pt x="0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de-DE"/>
        </a:p>
      </dgm:t>
    </dgm:pt>
    <dgm:pt modelId="{51734CCD-CE6A-46C2-A557-C3C598299F6F}" type="sibTrans" cxnId="{00758059-B974-42D4-88B7-C8E7E6BCC367}">
      <dgm:prSet/>
      <dgm:spPr/>
      <dgm:t>
        <a:bodyPr/>
        <a:lstStyle/>
        <a:p>
          <a:endParaRPr lang="de-DE"/>
        </a:p>
      </dgm:t>
    </dgm:pt>
    <dgm:pt modelId="{D8AB859C-39A9-4816-8195-B9CF59ACFF1C}">
      <dgm:prSet phldrT="[Text]"/>
      <dgm:spPr>
        <a:xfrm>
          <a:off x="1053213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SQLPolicy</a:t>
          </a:r>
          <a:endParaRPr lang="de-DE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3D7DEEB1-4BC7-4192-82F0-1D5577D73D8F}" type="parTrans" cxnId="{5E6A1ECC-5402-4B22-AE52-234091CE43B9}">
      <dgm:prSet/>
      <dgm:spPr>
        <a:xfrm>
          <a:off x="1458123" y="2478506"/>
          <a:ext cx="2631911" cy="215951"/>
        </a:xfrm>
        <a:custGeom>
          <a:avLst/>
          <a:gdLst/>
          <a:ahLst/>
          <a:cxnLst/>
          <a:rect l="0" t="0" r="0" b="0"/>
          <a:pathLst>
            <a:path>
              <a:moveTo>
                <a:pt x="2631911" y="0"/>
              </a:moveTo>
              <a:lnTo>
                <a:pt x="2631911" y="107975"/>
              </a:lnTo>
              <a:lnTo>
                <a:pt x="0" y="107975"/>
              </a:lnTo>
              <a:lnTo>
                <a:pt x="0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de-DE"/>
        </a:p>
      </dgm:t>
    </dgm:pt>
    <dgm:pt modelId="{D66AD9F8-065E-4297-A420-D593CAB9A874}" type="sibTrans" cxnId="{5E6A1ECC-5402-4B22-AE52-234091CE43B9}">
      <dgm:prSet/>
      <dgm:spPr/>
      <dgm:t>
        <a:bodyPr/>
        <a:lstStyle/>
        <a:p>
          <a:endParaRPr lang="de-DE"/>
        </a:p>
      </dgm:t>
    </dgm:pt>
    <dgm:pt modelId="{5DDDDF5B-74F8-4E50-B8DB-7A424E47D336}">
      <dgm:prSet phldrT="[Text]"/>
      <dgm:spPr>
        <a:xfrm>
          <a:off x="2133585" y="2685253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SQLRegistration</a:t>
          </a:r>
          <a:endParaRPr lang="de-DE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0F42FB21-FFA6-4E13-A5CE-AF0BAC750B24}" type="parTrans" cxnId="{D1514593-131D-4FD7-939E-55E80FC62B27}">
      <dgm:prSet/>
      <dgm:spPr>
        <a:xfrm>
          <a:off x="2538494" y="2478506"/>
          <a:ext cx="1551540" cy="206746"/>
        </a:xfrm>
        <a:custGeom>
          <a:avLst/>
          <a:gdLst/>
          <a:ahLst/>
          <a:cxnLst/>
          <a:rect l="0" t="0" r="0" b="0"/>
          <a:pathLst>
            <a:path>
              <a:moveTo>
                <a:pt x="1551540" y="0"/>
              </a:moveTo>
              <a:lnTo>
                <a:pt x="1551540" y="103373"/>
              </a:lnTo>
              <a:lnTo>
                <a:pt x="0" y="103373"/>
              </a:lnTo>
              <a:lnTo>
                <a:pt x="0" y="206746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de-DE"/>
        </a:p>
      </dgm:t>
    </dgm:pt>
    <dgm:pt modelId="{6D138126-D2E0-4BB8-8C91-979DC6C4FA70}" type="sibTrans" cxnId="{D1514593-131D-4FD7-939E-55E80FC62B27}">
      <dgm:prSet/>
      <dgm:spPr/>
      <dgm:t>
        <a:bodyPr/>
        <a:lstStyle/>
        <a:p>
          <a:endParaRPr lang="de-DE"/>
        </a:p>
      </dgm:t>
    </dgm:pt>
    <dgm:pt modelId="{E371A903-CDD1-4BE4-A35B-4F73AE909E9C}">
      <dgm:prSet phldrT="[Text]"/>
      <dgm:spPr>
        <a:xfrm>
          <a:off x="3158743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Utility</a:t>
          </a:r>
        </a:p>
      </dgm:t>
    </dgm:pt>
    <dgm:pt modelId="{F496DC91-92BF-425A-85AB-1FDA5628A70C}" type="parTrans" cxnId="{16C3C89B-864E-4DD3-829F-74131768E209}">
      <dgm:prSet/>
      <dgm:spPr>
        <a:xfrm>
          <a:off x="3563652" y="2478506"/>
          <a:ext cx="526382" cy="215951"/>
        </a:xfrm>
        <a:custGeom>
          <a:avLst/>
          <a:gdLst/>
          <a:ahLst/>
          <a:cxnLst/>
          <a:rect l="0" t="0" r="0" b="0"/>
          <a:pathLst>
            <a:path>
              <a:moveTo>
                <a:pt x="526382" y="0"/>
              </a:moveTo>
              <a:lnTo>
                <a:pt x="526382" y="107975"/>
              </a:lnTo>
              <a:lnTo>
                <a:pt x="0" y="107975"/>
              </a:lnTo>
              <a:lnTo>
                <a:pt x="0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de-DE"/>
        </a:p>
      </dgm:t>
    </dgm:pt>
    <dgm:pt modelId="{C0EC4277-8EC7-4803-8E09-FBFEA21229E6}" type="sibTrans" cxnId="{16C3C89B-864E-4DD3-829F-74131768E209}">
      <dgm:prSet/>
      <dgm:spPr/>
      <dgm:t>
        <a:bodyPr/>
        <a:lstStyle/>
        <a:p>
          <a:endParaRPr lang="de-DE"/>
        </a:p>
      </dgm:t>
    </dgm:pt>
    <dgm:pt modelId="{0AFE2052-DC7D-4C4D-B395-543E7FCAEE83}">
      <dgm:prSet phldrT="[Text]"/>
      <dgm:spPr>
        <a:xfrm>
          <a:off x="4211507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DAC</a:t>
          </a:r>
        </a:p>
      </dgm:t>
    </dgm:pt>
    <dgm:pt modelId="{C26DCE4C-E72A-40A8-82F5-3FCF530C241F}" type="parTrans" cxnId="{9457E44C-1570-4979-BC1A-FC47545CB78D}">
      <dgm:prSet/>
      <dgm:spPr>
        <a:xfrm>
          <a:off x="4090034" y="2478506"/>
          <a:ext cx="526382" cy="21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75"/>
              </a:lnTo>
              <a:lnTo>
                <a:pt x="526382" y="107975"/>
              </a:lnTo>
              <a:lnTo>
                <a:pt x="526382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de-DE"/>
        </a:p>
      </dgm:t>
    </dgm:pt>
    <dgm:pt modelId="{262261A5-6C12-4D65-97A4-E5B297FFA94D}" type="sibTrans" cxnId="{9457E44C-1570-4979-BC1A-FC47545CB78D}">
      <dgm:prSet/>
      <dgm:spPr/>
      <dgm:t>
        <a:bodyPr/>
        <a:lstStyle/>
        <a:p>
          <a:endParaRPr lang="de-DE"/>
        </a:p>
      </dgm:t>
    </dgm:pt>
    <dgm:pt modelId="{509EC7D1-B6C7-4AC2-ABD0-60D740832B3F}">
      <dgm:prSet phldrT="[Text]"/>
      <dgm:spPr>
        <a:xfrm>
          <a:off x="5264272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DataCollection</a:t>
          </a:r>
          <a:endParaRPr lang="de-DE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F971CB2-0A85-4E73-AAF1-9BB682B1371D}" type="parTrans" cxnId="{7C2C623A-1B8E-452E-9D28-0EFF08E6F056}">
      <dgm:prSet/>
      <dgm:spPr>
        <a:xfrm>
          <a:off x="4090034" y="2478506"/>
          <a:ext cx="1579146" cy="21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75"/>
              </a:lnTo>
              <a:lnTo>
                <a:pt x="1579146" y="107975"/>
              </a:lnTo>
              <a:lnTo>
                <a:pt x="1579146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de-DE"/>
        </a:p>
      </dgm:t>
    </dgm:pt>
    <dgm:pt modelId="{0B994D4A-FA4D-453D-A110-ED143839D93A}" type="sibTrans" cxnId="{7C2C623A-1B8E-452E-9D28-0EFF08E6F056}">
      <dgm:prSet/>
      <dgm:spPr/>
      <dgm:t>
        <a:bodyPr/>
        <a:lstStyle/>
        <a:p>
          <a:endParaRPr lang="de-DE"/>
        </a:p>
      </dgm:t>
    </dgm:pt>
    <dgm:pt modelId="{981A0419-DBFE-4AE8-BF38-366A4A49CB3A}">
      <dgm:prSet phldrT="[Text]"/>
      <dgm:spPr>
        <a:xfrm>
          <a:off x="6317037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IntegrationServices</a:t>
          </a:r>
          <a:endParaRPr lang="de-DE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B1D3C8D-76A0-4140-980A-0CCD46CFAE4D}" type="parTrans" cxnId="{EF76C1A1-2B74-48E2-B086-97321CA9E2C3}">
      <dgm:prSet/>
      <dgm:spPr>
        <a:xfrm>
          <a:off x="4090034" y="2478506"/>
          <a:ext cx="2631911" cy="21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75"/>
              </a:lnTo>
              <a:lnTo>
                <a:pt x="2631911" y="107975"/>
              </a:lnTo>
              <a:lnTo>
                <a:pt x="2631911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de-DE"/>
        </a:p>
      </dgm:t>
    </dgm:pt>
    <dgm:pt modelId="{3E150E4C-C36C-426F-B4E1-1E367AA19491}" type="sibTrans" cxnId="{EF76C1A1-2B74-48E2-B086-97321CA9E2C3}">
      <dgm:prSet/>
      <dgm:spPr/>
      <dgm:t>
        <a:bodyPr/>
        <a:lstStyle/>
        <a:p>
          <a:endParaRPr lang="de-DE"/>
        </a:p>
      </dgm:t>
    </dgm:pt>
    <dgm:pt modelId="{3EA53FCE-B342-49EE-B9AC-9C5AA5BCCECE}">
      <dgm:prSet phldrT="[Text]"/>
      <dgm:spPr>
        <a:xfrm>
          <a:off x="7369801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SQLAS</a:t>
          </a:r>
        </a:p>
      </dgm:t>
    </dgm:pt>
    <dgm:pt modelId="{D28E18B6-3A99-4B4D-8327-94391E6310DF}" type="parTrans" cxnId="{24AC4930-2431-45D0-BCFE-3BC72D542366}">
      <dgm:prSet/>
      <dgm:spPr>
        <a:xfrm>
          <a:off x="4090034" y="2478506"/>
          <a:ext cx="3684676" cy="21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75"/>
              </a:lnTo>
              <a:lnTo>
                <a:pt x="3684676" y="107975"/>
              </a:lnTo>
              <a:lnTo>
                <a:pt x="3684676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de-DE"/>
        </a:p>
      </dgm:t>
    </dgm:pt>
    <dgm:pt modelId="{A4851393-86E7-43D4-8E45-D2F1264CC51A}" type="sibTrans" cxnId="{24AC4930-2431-45D0-BCFE-3BC72D542366}">
      <dgm:prSet/>
      <dgm:spPr/>
      <dgm:t>
        <a:bodyPr/>
        <a:lstStyle/>
        <a:p>
          <a:endParaRPr lang="de-DE"/>
        </a:p>
      </dgm:t>
    </dgm:pt>
    <dgm:pt modelId="{79ABA6C9-087E-4893-9983-F707B616351B}" type="pres">
      <dgm:prSet presAssocID="{A82DD6F8-0095-4AC2-A709-93B967F18E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57D806-2AE6-4F13-859E-0EB6EC60BF53}" type="pres">
      <dgm:prSet presAssocID="{A82DD6F8-0095-4AC2-A709-93B967F18E5F}" presName="hierFlow" presStyleCnt="0"/>
      <dgm:spPr/>
    </dgm:pt>
    <dgm:pt modelId="{A6C1A3BE-FDF5-4BA1-8736-79D16566405B}" type="pres">
      <dgm:prSet presAssocID="{A82DD6F8-0095-4AC2-A709-93B967F18E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F5D8A9E-225A-4A46-8032-6825A95512BE}" type="pres">
      <dgm:prSet presAssocID="{DE4CED1A-C99B-4946-B9E4-01DCB0BF45DA}" presName="Name14" presStyleCnt="0"/>
      <dgm:spPr/>
    </dgm:pt>
    <dgm:pt modelId="{78565EEE-2432-4AD4-A01D-D74D5BAFA232}" type="pres">
      <dgm:prSet presAssocID="{DE4CED1A-C99B-4946-B9E4-01DCB0BF45DA}" presName="level1Shape" presStyleLbl="node0" presStyleIdx="0" presStyleCnt="1">
        <dgm:presLayoutVars>
          <dgm:chPref val="3"/>
        </dgm:presLayoutVars>
      </dgm:prSet>
      <dgm:spPr/>
    </dgm:pt>
    <dgm:pt modelId="{340C6ED3-268D-49CF-9C1D-588DCFBDD2A2}" type="pres">
      <dgm:prSet presAssocID="{DE4CED1A-C99B-4946-B9E4-01DCB0BF45DA}" presName="hierChild2" presStyleCnt="0"/>
      <dgm:spPr/>
    </dgm:pt>
    <dgm:pt modelId="{AEB3AF43-7CD2-499A-BC04-AB16602A4E09}" type="pres">
      <dgm:prSet presAssocID="{E70C1E53-53B1-4434-B7DF-67AFB0453BC2}" presName="Name19" presStyleLbl="parChTrans1D2" presStyleIdx="0" presStyleCnt="8"/>
      <dgm:spPr/>
    </dgm:pt>
    <dgm:pt modelId="{8BE757EB-F717-4EA8-AEE4-9DDCD11B6F01}" type="pres">
      <dgm:prSet presAssocID="{145D0622-ED15-40B4-B8D7-EAD65F2A34F0}" presName="Name21" presStyleCnt="0"/>
      <dgm:spPr/>
    </dgm:pt>
    <dgm:pt modelId="{582B4995-4B22-4FD0-B734-0FDDCEC5CDC6}" type="pres">
      <dgm:prSet presAssocID="{145D0622-ED15-40B4-B8D7-EAD65F2A34F0}" presName="level2Shape" presStyleLbl="node2" presStyleIdx="0" presStyleCnt="8"/>
      <dgm:spPr/>
    </dgm:pt>
    <dgm:pt modelId="{94E23381-DF23-4C73-8FA8-ED878D3ECBAC}" type="pres">
      <dgm:prSet presAssocID="{145D0622-ED15-40B4-B8D7-EAD65F2A34F0}" presName="hierChild3" presStyleCnt="0"/>
      <dgm:spPr/>
    </dgm:pt>
    <dgm:pt modelId="{E3077306-3B0C-4F4E-804C-B1B07ED738C3}" type="pres">
      <dgm:prSet presAssocID="{3D7DEEB1-4BC7-4192-82F0-1D5577D73D8F}" presName="Name19" presStyleLbl="parChTrans1D2" presStyleIdx="1" presStyleCnt="8"/>
      <dgm:spPr/>
    </dgm:pt>
    <dgm:pt modelId="{95434E7A-3FF1-44E7-9EE0-F27F7B93D17D}" type="pres">
      <dgm:prSet presAssocID="{D8AB859C-39A9-4816-8195-B9CF59ACFF1C}" presName="Name21" presStyleCnt="0"/>
      <dgm:spPr/>
    </dgm:pt>
    <dgm:pt modelId="{D54FF61A-2518-4E9B-A168-C2D21CF64053}" type="pres">
      <dgm:prSet presAssocID="{D8AB859C-39A9-4816-8195-B9CF59ACFF1C}" presName="level2Shape" presStyleLbl="node2" presStyleIdx="1" presStyleCnt="8"/>
      <dgm:spPr/>
    </dgm:pt>
    <dgm:pt modelId="{55ECAAC0-2E7E-4B82-A00E-CF430C9ED002}" type="pres">
      <dgm:prSet presAssocID="{D8AB859C-39A9-4816-8195-B9CF59ACFF1C}" presName="hierChild3" presStyleCnt="0"/>
      <dgm:spPr/>
    </dgm:pt>
    <dgm:pt modelId="{80FBF3FA-534B-45C9-AB36-9E0FD14F4EC6}" type="pres">
      <dgm:prSet presAssocID="{0F42FB21-FFA6-4E13-A5CE-AF0BAC750B24}" presName="Name19" presStyleLbl="parChTrans1D2" presStyleIdx="2" presStyleCnt="8"/>
      <dgm:spPr/>
    </dgm:pt>
    <dgm:pt modelId="{24B7AA48-41E1-4B38-A511-F95DC9BB8B1E}" type="pres">
      <dgm:prSet presAssocID="{5DDDDF5B-74F8-4E50-B8DB-7A424E47D336}" presName="Name21" presStyleCnt="0"/>
      <dgm:spPr/>
    </dgm:pt>
    <dgm:pt modelId="{E25C5BE1-A249-4EB0-9F36-406065871EB5}" type="pres">
      <dgm:prSet presAssocID="{5DDDDF5B-74F8-4E50-B8DB-7A424E47D336}" presName="level2Shape" presStyleLbl="node2" presStyleIdx="2" presStyleCnt="8" custLinFactNeighborX="3409" custLinFactNeighborY="-1705"/>
      <dgm:spPr/>
    </dgm:pt>
    <dgm:pt modelId="{10833D89-DE83-4277-8C3A-1C4BFF67D165}" type="pres">
      <dgm:prSet presAssocID="{5DDDDF5B-74F8-4E50-B8DB-7A424E47D336}" presName="hierChild3" presStyleCnt="0"/>
      <dgm:spPr/>
    </dgm:pt>
    <dgm:pt modelId="{79C22F73-22F5-432E-B4BC-7BD7DAFC97B1}" type="pres">
      <dgm:prSet presAssocID="{F496DC91-92BF-425A-85AB-1FDA5628A70C}" presName="Name19" presStyleLbl="parChTrans1D2" presStyleIdx="3" presStyleCnt="8"/>
      <dgm:spPr/>
    </dgm:pt>
    <dgm:pt modelId="{CC246A6F-A4C8-4C6D-AC91-6DF71C51D75A}" type="pres">
      <dgm:prSet presAssocID="{E371A903-CDD1-4BE4-A35B-4F73AE909E9C}" presName="Name21" presStyleCnt="0"/>
      <dgm:spPr/>
    </dgm:pt>
    <dgm:pt modelId="{12395D90-A6AD-46AE-BF12-28A091010500}" type="pres">
      <dgm:prSet presAssocID="{E371A903-CDD1-4BE4-A35B-4F73AE909E9C}" presName="level2Shape" presStyleLbl="node2" presStyleIdx="3" presStyleCnt="8"/>
      <dgm:spPr/>
    </dgm:pt>
    <dgm:pt modelId="{15658716-C195-4B5C-AD86-8351BA6776C4}" type="pres">
      <dgm:prSet presAssocID="{E371A903-CDD1-4BE4-A35B-4F73AE909E9C}" presName="hierChild3" presStyleCnt="0"/>
      <dgm:spPr/>
    </dgm:pt>
    <dgm:pt modelId="{46CC27F1-5193-4065-817B-122A130BD228}" type="pres">
      <dgm:prSet presAssocID="{C26DCE4C-E72A-40A8-82F5-3FCF530C241F}" presName="Name19" presStyleLbl="parChTrans1D2" presStyleIdx="4" presStyleCnt="8"/>
      <dgm:spPr/>
    </dgm:pt>
    <dgm:pt modelId="{9F2ACB5E-9E46-4638-BEDC-7796B34B810A}" type="pres">
      <dgm:prSet presAssocID="{0AFE2052-DC7D-4C4D-B395-543E7FCAEE83}" presName="Name21" presStyleCnt="0"/>
      <dgm:spPr/>
    </dgm:pt>
    <dgm:pt modelId="{7FDBD76B-6889-4807-AC75-159619FBD209}" type="pres">
      <dgm:prSet presAssocID="{0AFE2052-DC7D-4C4D-B395-543E7FCAEE83}" presName="level2Shape" presStyleLbl="node2" presStyleIdx="4" presStyleCnt="8"/>
      <dgm:spPr/>
    </dgm:pt>
    <dgm:pt modelId="{0F479DC7-B235-4664-9F4F-D20FD211FA29}" type="pres">
      <dgm:prSet presAssocID="{0AFE2052-DC7D-4C4D-B395-543E7FCAEE83}" presName="hierChild3" presStyleCnt="0"/>
      <dgm:spPr/>
    </dgm:pt>
    <dgm:pt modelId="{2D84334F-60B9-459F-9891-2035B74EE58E}" type="pres">
      <dgm:prSet presAssocID="{9F971CB2-0A85-4E73-AAF1-9BB682B1371D}" presName="Name19" presStyleLbl="parChTrans1D2" presStyleIdx="5" presStyleCnt="8"/>
      <dgm:spPr/>
    </dgm:pt>
    <dgm:pt modelId="{DE04737D-C976-457B-B83A-1631D6C4B13B}" type="pres">
      <dgm:prSet presAssocID="{509EC7D1-B6C7-4AC2-ABD0-60D740832B3F}" presName="Name21" presStyleCnt="0"/>
      <dgm:spPr/>
    </dgm:pt>
    <dgm:pt modelId="{744DD8CF-EABE-43FE-92CD-E60E2F77B5BE}" type="pres">
      <dgm:prSet presAssocID="{509EC7D1-B6C7-4AC2-ABD0-60D740832B3F}" presName="level2Shape" presStyleLbl="node2" presStyleIdx="5" presStyleCnt="8"/>
      <dgm:spPr/>
    </dgm:pt>
    <dgm:pt modelId="{AE29749E-C453-4C8A-AEDC-6A1334F4B957}" type="pres">
      <dgm:prSet presAssocID="{509EC7D1-B6C7-4AC2-ABD0-60D740832B3F}" presName="hierChild3" presStyleCnt="0"/>
      <dgm:spPr/>
    </dgm:pt>
    <dgm:pt modelId="{FF59A743-125A-45E4-9D04-1E3845F4EF7F}" type="pres">
      <dgm:prSet presAssocID="{6B1D3C8D-76A0-4140-980A-0CCD46CFAE4D}" presName="Name19" presStyleLbl="parChTrans1D2" presStyleIdx="6" presStyleCnt="8"/>
      <dgm:spPr/>
    </dgm:pt>
    <dgm:pt modelId="{0060E088-B129-48CF-B337-C4CF708EC655}" type="pres">
      <dgm:prSet presAssocID="{981A0419-DBFE-4AE8-BF38-366A4A49CB3A}" presName="Name21" presStyleCnt="0"/>
      <dgm:spPr/>
    </dgm:pt>
    <dgm:pt modelId="{BB28F4B8-F998-4DB6-843B-35CB4F602C74}" type="pres">
      <dgm:prSet presAssocID="{981A0419-DBFE-4AE8-BF38-366A4A49CB3A}" presName="level2Shape" presStyleLbl="node2" presStyleIdx="6" presStyleCnt="8"/>
      <dgm:spPr/>
    </dgm:pt>
    <dgm:pt modelId="{E6F6481D-3E8F-40E0-AD67-F55425AF7AF4}" type="pres">
      <dgm:prSet presAssocID="{981A0419-DBFE-4AE8-BF38-366A4A49CB3A}" presName="hierChild3" presStyleCnt="0"/>
      <dgm:spPr/>
    </dgm:pt>
    <dgm:pt modelId="{BB1AC35E-315B-41F0-A956-A27EFDA5EC96}" type="pres">
      <dgm:prSet presAssocID="{D28E18B6-3A99-4B4D-8327-94391E6310DF}" presName="Name19" presStyleLbl="parChTrans1D2" presStyleIdx="7" presStyleCnt="8"/>
      <dgm:spPr/>
    </dgm:pt>
    <dgm:pt modelId="{5CA5F668-1DF6-4AF4-A48A-9BF999BA53CE}" type="pres">
      <dgm:prSet presAssocID="{3EA53FCE-B342-49EE-B9AC-9C5AA5BCCECE}" presName="Name21" presStyleCnt="0"/>
      <dgm:spPr/>
    </dgm:pt>
    <dgm:pt modelId="{0B5A09D2-78D0-4475-B7F0-6A2C9CA5182B}" type="pres">
      <dgm:prSet presAssocID="{3EA53FCE-B342-49EE-B9AC-9C5AA5BCCECE}" presName="level2Shape" presStyleLbl="node2" presStyleIdx="7" presStyleCnt="8"/>
      <dgm:spPr/>
    </dgm:pt>
    <dgm:pt modelId="{E0B116D9-29D3-4681-A70D-F9FDC8E213C5}" type="pres">
      <dgm:prSet presAssocID="{3EA53FCE-B342-49EE-B9AC-9C5AA5BCCECE}" presName="hierChild3" presStyleCnt="0"/>
      <dgm:spPr/>
    </dgm:pt>
    <dgm:pt modelId="{9CA73CD9-7444-47EC-8831-50B4C8956F1A}" type="pres">
      <dgm:prSet presAssocID="{A82DD6F8-0095-4AC2-A709-93B967F18E5F}" presName="bgShapesFlow" presStyleCnt="0"/>
      <dgm:spPr/>
    </dgm:pt>
  </dgm:ptLst>
  <dgm:cxnLst>
    <dgm:cxn modelId="{80252C77-4225-4FCD-8FBB-42F4991CE50F}" type="presOf" srcId="{0AFE2052-DC7D-4C4D-B395-543E7FCAEE83}" destId="{7FDBD76B-6889-4807-AC75-159619FBD209}" srcOrd="0" destOrd="0" presId="urn:microsoft.com/office/officeart/2005/8/layout/hierarchy6"/>
    <dgm:cxn modelId="{1672144B-6610-4B10-8FA5-130F3791C155}" srcId="{A82DD6F8-0095-4AC2-A709-93B967F18E5F}" destId="{DE4CED1A-C99B-4946-B9E4-01DCB0BF45DA}" srcOrd="0" destOrd="0" parTransId="{ED81454F-8D63-4CDA-A0C9-59C3BA7803FF}" sibTransId="{CFECB53A-09A3-454F-ACF6-91DB06790ED7}"/>
    <dgm:cxn modelId="{F048BC3D-F1D5-4B9F-906E-6800FA271FBF}" type="presOf" srcId="{E70C1E53-53B1-4434-B7DF-67AFB0453BC2}" destId="{AEB3AF43-7CD2-499A-BC04-AB16602A4E09}" srcOrd="0" destOrd="0" presId="urn:microsoft.com/office/officeart/2005/8/layout/hierarchy6"/>
    <dgm:cxn modelId="{3635CE1E-8336-418F-8DC3-0D8479DEA35E}" type="presOf" srcId="{DE4CED1A-C99B-4946-B9E4-01DCB0BF45DA}" destId="{78565EEE-2432-4AD4-A01D-D74D5BAFA232}" srcOrd="0" destOrd="0" presId="urn:microsoft.com/office/officeart/2005/8/layout/hierarchy6"/>
    <dgm:cxn modelId="{9846A91A-CBE7-460F-88BB-FF0C73E478C4}" type="presOf" srcId="{5DDDDF5B-74F8-4E50-B8DB-7A424E47D336}" destId="{E25C5BE1-A249-4EB0-9F36-406065871EB5}" srcOrd="0" destOrd="0" presId="urn:microsoft.com/office/officeart/2005/8/layout/hierarchy6"/>
    <dgm:cxn modelId="{B9C3B79A-A3D6-4178-893E-167E732F05E3}" type="presOf" srcId="{F496DC91-92BF-425A-85AB-1FDA5628A70C}" destId="{79C22F73-22F5-432E-B4BC-7BD7DAFC97B1}" srcOrd="0" destOrd="0" presId="urn:microsoft.com/office/officeart/2005/8/layout/hierarchy6"/>
    <dgm:cxn modelId="{D3EE8466-3236-45E7-A80A-FDC3C8FC1916}" type="presOf" srcId="{C26DCE4C-E72A-40A8-82F5-3FCF530C241F}" destId="{46CC27F1-5193-4065-817B-122A130BD228}" srcOrd="0" destOrd="0" presId="urn:microsoft.com/office/officeart/2005/8/layout/hierarchy6"/>
    <dgm:cxn modelId="{E0B3D678-584E-40BC-A133-32CCE1FDB99F}" type="presOf" srcId="{6B1D3C8D-76A0-4140-980A-0CCD46CFAE4D}" destId="{FF59A743-125A-45E4-9D04-1E3845F4EF7F}" srcOrd="0" destOrd="0" presId="urn:microsoft.com/office/officeart/2005/8/layout/hierarchy6"/>
    <dgm:cxn modelId="{C0414F48-9DD1-4AF6-8BDD-4C126451A19B}" type="presOf" srcId="{509EC7D1-B6C7-4AC2-ABD0-60D740832B3F}" destId="{744DD8CF-EABE-43FE-92CD-E60E2F77B5BE}" srcOrd="0" destOrd="0" presId="urn:microsoft.com/office/officeart/2005/8/layout/hierarchy6"/>
    <dgm:cxn modelId="{9457E44C-1570-4979-BC1A-FC47545CB78D}" srcId="{DE4CED1A-C99B-4946-B9E4-01DCB0BF45DA}" destId="{0AFE2052-DC7D-4C4D-B395-543E7FCAEE83}" srcOrd="4" destOrd="0" parTransId="{C26DCE4C-E72A-40A8-82F5-3FCF530C241F}" sibTransId="{262261A5-6C12-4D65-97A4-E5B297FFA94D}"/>
    <dgm:cxn modelId="{758BAC7D-2366-4B05-A58D-373B8458A713}" type="presOf" srcId="{9F971CB2-0A85-4E73-AAF1-9BB682B1371D}" destId="{2D84334F-60B9-459F-9891-2035B74EE58E}" srcOrd="0" destOrd="0" presId="urn:microsoft.com/office/officeart/2005/8/layout/hierarchy6"/>
    <dgm:cxn modelId="{1900917E-0CEA-446A-9EB9-2FFA4D98B432}" type="presOf" srcId="{3D7DEEB1-4BC7-4192-82F0-1D5577D73D8F}" destId="{E3077306-3B0C-4F4E-804C-B1B07ED738C3}" srcOrd="0" destOrd="0" presId="urn:microsoft.com/office/officeart/2005/8/layout/hierarchy6"/>
    <dgm:cxn modelId="{7C2C623A-1B8E-452E-9D28-0EFF08E6F056}" srcId="{DE4CED1A-C99B-4946-B9E4-01DCB0BF45DA}" destId="{509EC7D1-B6C7-4AC2-ABD0-60D740832B3F}" srcOrd="5" destOrd="0" parTransId="{9F971CB2-0A85-4E73-AAF1-9BB682B1371D}" sibTransId="{0B994D4A-FA4D-453D-A110-ED143839D93A}"/>
    <dgm:cxn modelId="{EB01B588-6041-46AD-B79E-154846CF4845}" type="presOf" srcId="{0F42FB21-FFA6-4E13-A5CE-AF0BAC750B24}" destId="{80FBF3FA-534B-45C9-AB36-9E0FD14F4EC6}" srcOrd="0" destOrd="0" presId="urn:microsoft.com/office/officeart/2005/8/layout/hierarchy6"/>
    <dgm:cxn modelId="{24AC4930-2431-45D0-BCFE-3BC72D542366}" srcId="{DE4CED1A-C99B-4946-B9E4-01DCB0BF45DA}" destId="{3EA53FCE-B342-49EE-B9AC-9C5AA5BCCECE}" srcOrd="7" destOrd="0" parTransId="{D28E18B6-3A99-4B4D-8327-94391E6310DF}" sibTransId="{A4851393-86E7-43D4-8E45-D2F1264CC51A}"/>
    <dgm:cxn modelId="{F7206E94-F172-4A51-9D8F-0962AA7200BF}" type="presOf" srcId="{A82DD6F8-0095-4AC2-A709-93B967F18E5F}" destId="{79ABA6C9-087E-4893-9983-F707B616351B}" srcOrd="0" destOrd="0" presId="urn:microsoft.com/office/officeart/2005/8/layout/hierarchy6"/>
    <dgm:cxn modelId="{201FED34-4E4A-4A87-9301-061CEDD940D9}" type="presOf" srcId="{D8AB859C-39A9-4816-8195-B9CF59ACFF1C}" destId="{D54FF61A-2518-4E9B-A168-C2D21CF64053}" srcOrd="0" destOrd="0" presId="urn:microsoft.com/office/officeart/2005/8/layout/hierarchy6"/>
    <dgm:cxn modelId="{844E5153-7A8D-4B88-A501-0CC8C58F4818}" type="presOf" srcId="{E371A903-CDD1-4BE4-A35B-4F73AE909E9C}" destId="{12395D90-A6AD-46AE-BF12-28A091010500}" srcOrd="0" destOrd="0" presId="urn:microsoft.com/office/officeart/2005/8/layout/hierarchy6"/>
    <dgm:cxn modelId="{D1514593-131D-4FD7-939E-55E80FC62B27}" srcId="{DE4CED1A-C99B-4946-B9E4-01DCB0BF45DA}" destId="{5DDDDF5B-74F8-4E50-B8DB-7A424E47D336}" srcOrd="2" destOrd="0" parTransId="{0F42FB21-FFA6-4E13-A5CE-AF0BAC750B24}" sibTransId="{6D138126-D2E0-4BB8-8C91-979DC6C4FA70}"/>
    <dgm:cxn modelId="{16C3C89B-864E-4DD3-829F-74131768E209}" srcId="{DE4CED1A-C99B-4946-B9E4-01DCB0BF45DA}" destId="{E371A903-CDD1-4BE4-A35B-4F73AE909E9C}" srcOrd="3" destOrd="0" parTransId="{F496DC91-92BF-425A-85AB-1FDA5628A70C}" sibTransId="{C0EC4277-8EC7-4803-8E09-FBFEA21229E6}"/>
    <dgm:cxn modelId="{ED95E2F2-0451-4C9F-A1A7-476F231D124C}" type="presOf" srcId="{D28E18B6-3A99-4B4D-8327-94391E6310DF}" destId="{BB1AC35E-315B-41F0-A956-A27EFDA5EC96}" srcOrd="0" destOrd="0" presId="urn:microsoft.com/office/officeart/2005/8/layout/hierarchy6"/>
    <dgm:cxn modelId="{5E6A1ECC-5402-4B22-AE52-234091CE43B9}" srcId="{DE4CED1A-C99B-4946-B9E4-01DCB0BF45DA}" destId="{D8AB859C-39A9-4816-8195-B9CF59ACFF1C}" srcOrd="1" destOrd="0" parTransId="{3D7DEEB1-4BC7-4192-82F0-1D5577D73D8F}" sibTransId="{D66AD9F8-065E-4297-A420-D593CAB9A874}"/>
    <dgm:cxn modelId="{2D0CDB3E-1DAA-49C6-A5DD-296B2E2FD32E}" type="presOf" srcId="{981A0419-DBFE-4AE8-BF38-366A4A49CB3A}" destId="{BB28F4B8-F998-4DB6-843B-35CB4F602C74}" srcOrd="0" destOrd="0" presId="urn:microsoft.com/office/officeart/2005/8/layout/hierarchy6"/>
    <dgm:cxn modelId="{EF76C1A1-2B74-48E2-B086-97321CA9E2C3}" srcId="{DE4CED1A-C99B-4946-B9E4-01DCB0BF45DA}" destId="{981A0419-DBFE-4AE8-BF38-366A4A49CB3A}" srcOrd="6" destOrd="0" parTransId="{6B1D3C8D-76A0-4140-980A-0CCD46CFAE4D}" sibTransId="{3E150E4C-C36C-426F-B4E1-1E367AA19491}"/>
    <dgm:cxn modelId="{9E419130-47A3-4491-931E-E13883193548}" type="presOf" srcId="{145D0622-ED15-40B4-B8D7-EAD65F2A34F0}" destId="{582B4995-4B22-4FD0-B734-0FDDCEC5CDC6}" srcOrd="0" destOrd="0" presId="urn:microsoft.com/office/officeart/2005/8/layout/hierarchy6"/>
    <dgm:cxn modelId="{48B4720B-B729-468D-8E77-C0617E8DAE47}" type="presOf" srcId="{3EA53FCE-B342-49EE-B9AC-9C5AA5BCCECE}" destId="{0B5A09D2-78D0-4475-B7F0-6A2C9CA5182B}" srcOrd="0" destOrd="0" presId="urn:microsoft.com/office/officeart/2005/8/layout/hierarchy6"/>
    <dgm:cxn modelId="{00758059-B974-42D4-88B7-C8E7E6BCC367}" srcId="{DE4CED1A-C99B-4946-B9E4-01DCB0BF45DA}" destId="{145D0622-ED15-40B4-B8D7-EAD65F2A34F0}" srcOrd="0" destOrd="0" parTransId="{E70C1E53-53B1-4434-B7DF-67AFB0453BC2}" sibTransId="{51734CCD-CE6A-46C2-A557-C3C598299F6F}"/>
    <dgm:cxn modelId="{6C273DA6-901E-46DA-8836-A022A9A7B52F}" type="presParOf" srcId="{79ABA6C9-087E-4893-9983-F707B616351B}" destId="{E757D806-2AE6-4F13-859E-0EB6EC60BF53}" srcOrd="0" destOrd="0" presId="urn:microsoft.com/office/officeart/2005/8/layout/hierarchy6"/>
    <dgm:cxn modelId="{A9F021D9-DD6D-48A4-BFF3-37E59AF2E2D8}" type="presParOf" srcId="{E757D806-2AE6-4F13-859E-0EB6EC60BF53}" destId="{A6C1A3BE-FDF5-4BA1-8736-79D16566405B}" srcOrd="0" destOrd="0" presId="urn:microsoft.com/office/officeart/2005/8/layout/hierarchy6"/>
    <dgm:cxn modelId="{8AF1F171-7A7C-4986-A404-18FA46F915D5}" type="presParOf" srcId="{A6C1A3BE-FDF5-4BA1-8736-79D16566405B}" destId="{7F5D8A9E-225A-4A46-8032-6825A95512BE}" srcOrd="0" destOrd="0" presId="urn:microsoft.com/office/officeart/2005/8/layout/hierarchy6"/>
    <dgm:cxn modelId="{0BD83BE0-D92C-4735-AE9B-649D54B4CB5D}" type="presParOf" srcId="{7F5D8A9E-225A-4A46-8032-6825A95512BE}" destId="{78565EEE-2432-4AD4-A01D-D74D5BAFA232}" srcOrd="0" destOrd="0" presId="urn:microsoft.com/office/officeart/2005/8/layout/hierarchy6"/>
    <dgm:cxn modelId="{CA0E59EE-A812-46F8-99CD-9BE33467AF75}" type="presParOf" srcId="{7F5D8A9E-225A-4A46-8032-6825A95512BE}" destId="{340C6ED3-268D-49CF-9C1D-588DCFBDD2A2}" srcOrd="1" destOrd="0" presId="urn:microsoft.com/office/officeart/2005/8/layout/hierarchy6"/>
    <dgm:cxn modelId="{732A9F9F-8C1A-4C15-ADA3-7F3C2AB3FAF2}" type="presParOf" srcId="{340C6ED3-268D-49CF-9C1D-588DCFBDD2A2}" destId="{AEB3AF43-7CD2-499A-BC04-AB16602A4E09}" srcOrd="0" destOrd="0" presId="urn:microsoft.com/office/officeart/2005/8/layout/hierarchy6"/>
    <dgm:cxn modelId="{4C466C64-BD08-49B1-9E2E-3935C686054C}" type="presParOf" srcId="{340C6ED3-268D-49CF-9C1D-588DCFBDD2A2}" destId="{8BE757EB-F717-4EA8-AEE4-9DDCD11B6F01}" srcOrd="1" destOrd="0" presId="urn:microsoft.com/office/officeart/2005/8/layout/hierarchy6"/>
    <dgm:cxn modelId="{AC39D1FF-0613-4F81-B8A4-D3F5B415957A}" type="presParOf" srcId="{8BE757EB-F717-4EA8-AEE4-9DDCD11B6F01}" destId="{582B4995-4B22-4FD0-B734-0FDDCEC5CDC6}" srcOrd="0" destOrd="0" presId="urn:microsoft.com/office/officeart/2005/8/layout/hierarchy6"/>
    <dgm:cxn modelId="{55D06A3B-BBA8-4F3F-BCC5-D80853E60D09}" type="presParOf" srcId="{8BE757EB-F717-4EA8-AEE4-9DDCD11B6F01}" destId="{94E23381-DF23-4C73-8FA8-ED878D3ECBAC}" srcOrd="1" destOrd="0" presId="urn:microsoft.com/office/officeart/2005/8/layout/hierarchy6"/>
    <dgm:cxn modelId="{955B7182-D530-4485-807B-3434D1F3E56C}" type="presParOf" srcId="{340C6ED3-268D-49CF-9C1D-588DCFBDD2A2}" destId="{E3077306-3B0C-4F4E-804C-B1B07ED738C3}" srcOrd="2" destOrd="0" presId="urn:microsoft.com/office/officeart/2005/8/layout/hierarchy6"/>
    <dgm:cxn modelId="{94A551BA-3038-48D3-8B64-AB68CB33D4BD}" type="presParOf" srcId="{340C6ED3-268D-49CF-9C1D-588DCFBDD2A2}" destId="{95434E7A-3FF1-44E7-9EE0-F27F7B93D17D}" srcOrd="3" destOrd="0" presId="urn:microsoft.com/office/officeart/2005/8/layout/hierarchy6"/>
    <dgm:cxn modelId="{08229A80-BDC2-44DE-AC88-38FFD3BB19F5}" type="presParOf" srcId="{95434E7A-3FF1-44E7-9EE0-F27F7B93D17D}" destId="{D54FF61A-2518-4E9B-A168-C2D21CF64053}" srcOrd="0" destOrd="0" presId="urn:microsoft.com/office/officeart/2005/8/layout/hierarchy6"/>
    <dgm:cxn modelId="{449EC606-A60F-42A1-AF17-D67356C6A2E0}" type="presParOf" srcId="{95434E7A-3FF1-44E7-9EE0-F27F7B93D17D}" destId="{55ECAAC0-2E7E-4B82-A00E-CF430C9ED002}" srcOrd="1" destOrd="0" presId="urn:microsoft.com/office/officeart/2005/8/layout/hierarchy6"/>
    <dgm:cxn modelId="{545CFD27-AC50-46D0-85A8-084BF3596051}" type="presParOf" srcId="{340C6ED3-268D-49CF-9C1D-588DCFBDD2A2}" destId="{80FBF3FA-534B-45C9-AB36-9E0FD14F4EC6}" srcOrd="4" destOrd="0" presId="urn:microsoft.com/office/officeart/2005/8/layout/hierarchy6"/>
    <dgm:cxn modelId="{A54A5A91-F364-42C8-AB91-4EB11B6FD8CE}" type="presParOf" srcId="{340C6ED3-268D-49CF-9C1D-588DCFBDD2A2}" destId="{24B7AA48-41E1-4B38-A511-F95DC9BB8B1E}" srcOrd="5" destOrd="0" presId="urn:microsoft.com/office/officeart/2005/8/layout/hierarchy6"/>
    <dgm:cxn modelId="{818923C7-72DD-42C5-AA69-735E0E23CC6E}" type="presParOf" srcId="{24B7AA48-41E1-4B38-A511-F95DC9BB8B1E}" destId="{E25C5BE1-A249-4EB0-9F36-406065871EB5}" srcOrd="0" destOrd="0" presId="urn:microsoft.com/office/officeart/2005/8/layout/hierarchy6"/>
    <dgm:cxn modelId="{3CECBF6C-E262-4263-AF52-6C01F73D9C82}" type="presParOf" srcId="{24B7AA48-41E1-4B38-A511-F95DC9BB8B1E}" destId="{10833D89-DE83-4277-8C3A-1C4BFF67D165}" srcOrd="1" destOrd="0" presId="urn:microsoft.com/office/officeart/2005/8/layout/hierarchy6"/>
    <dgm:cxn modelId="{A9082776-69B4-4411-BF36-A4A953E7E15A}" type="presParOf" srcId="{340C6ED3-268D-49CF-9C1D-588DCFBDD2A2}" destId="{79C22F73-22F5-432E-B4BC-7BD7DAFC97B1}" srcOrd="6" destOrd="0" presId="urn:microsoft.com/office/officeart/2005/8/layout/hierarchy6"/>
    <dgm:cxn modelId="{97B570E2-D662-4C91-B2BC-8AB3B94497C9}" type="presParOf" srcId="{340C6ED3-268D-49CF-9C1D-588DCFBDD2A2}" destId="{CC246A6F-A4C8-4C6D-AC91-6DF71C51D75A}" srcOrd="7" destOrd="0" presId="urn:microsoft.com/office/officeart/2005/8/layout/hierarchy6"/>
    <dgm:cxn modelId="{27BD6BD3-F843-4BCC-BFC4-71138325BC07}" type="presParOf" srcId="{CC246A6F-A4C8-4C6D-AC91-6DF71C51D75A}" destId="{12395D90-A6AD-46AE-BF12-28A091010500}" srcOrd="0" destOrd="0" presId="urn:microsoft.com/office/officeart/2005/8/layout/hierarchy6"/>
    <dgm:cxn modelId="{9ABD6CA1-A63A-47EA-851D-3A9E05DF7D28}" type="presParOf" srcId="{CC246A6F-A4C8-4C6D-AC91-6DF71C51D75A}" destId="{15658716-C195-4B5C-AD86-8351BA6776C4}" srcOrd="1" destOrd="0" presId="urn:microsoft.com/office/officeart/2005/8/layout/hierarchy6"/>
    <dgm:cxn modelId="{1B537541-3652-4D24-ADCC-AA81F61313DF}" type="presParOf" srcId="{340C6ED3-268D-49CF-9C1D-588DCFBDD2A2}" destId="{46CC27F1-5193-4065-817B-122A130BD228}" srcOrd="8" destOrd="0" presId="urn:microsoft.com/office/officeart/2005/8/layout/hierarchy6"/>
    <dgm:cxn modelId="{981D4EC7-DD16-4C47-B733-18F078583B90}" type="presParOf" srcId="{340C6ED3-268D-49CF-9C1D-588DCFBDD2A2}" destId="{9F2ACB5E-9E46-4638-BEDC-7796B34B810A}" srcOrd="9" destOrd="0" presId="urn:microsoft.com/office/officeart/2005/8/layout/hierarchy6"/>
    <dgm:cxn modelId="{0E1E3064-8970-4FDB-BC95-87CBFE902A36}" type="presParOf" srcId="{9F2ACB5E-9E46-4638-BEDC-7796B34B810A}" destId="{7FDBD76B-6889-4807-AC75-159619FBD209}" srcOrd="0" destOrd="0" presId="urn:microsoft.com/office/officeart/2005/8/layout/hierarchy6"/>
    <dgm:cxn modelId="{A1D57399-3675-40D0-A7AE-60186BCC9583}" type="presParOf" srcId="{9F2ACB5E-9E46-4638-BEDC-7796B34B810A}" destId="{0F479DC7-B235-4664-9F4F-D20FD211FA29}" srcOrd="1" destOrd="0" presId="urn:microsoft.com/office/officeart/2005/8/layout/hierarchy6"/>
    <dgm:cxn modelId="{D796FDE1-1964-41EE-AE97-AB1AA20E7371}" type="presParOf" srcId="{340C6ED3-268D-49CF-9C1D-588DCFBDD2A2}" destId="{2D84334F-60B9-459F-9891-2035B74EE58E}" srcOrd="10" destOrd="0" presId="urn:microsoft.com/office/officeart/2005/8/layout/hierarchy6"/>
    <dgm:cxn modelId="{26577BCF-0C14-4B5E-91A0-1F9560AF6E66}" type="presParOf" srcId="{340C6ED3-268D-49CF-9C1D-588DCFBDD2A2}" destId="{DE04737D-C976-457B-B83A-1631D6C4B13B}" srcOrd="11" destOrd="0" presId="urn:microsoft.com/office/officeart/2005/8/layout/hierarchy6"/>
    <dgm:cxn modelId="{D971695D-D70B-4C21-BF0A-9D88FD14ECE2}" type="presParOf" srcId="{DE04737D-C976-457B-B83A-1631D6C4B13B}" destId="{744DD8CF-EABE-43FE-92CD-E60E2F77B5BE}" srcOrd="0" destOrd="0" presId="urn:microsoft.com/office/officeart/2005/8/layout/hierarchy6"/>
    <dgm:cxn modelId="{A6D08284-09D8-4EBE-B6EB-427BDA2E3075}" type="presParOf" srcId="{DE04737D-C976-457B-B83A-1631D6C4B13B}" destId="{AE29749E-C453-4C8A-AEDC-6A1334F4B957}" srcOrd="1" destOrd="0" presId="urn:microsoft.com/office/officeart/2005/8/layout/hierarchy6"/>
    <dgm:cxn modelId="{EC9692DA-F131-4C8D-8FA8-265F922C4503}" type="presParOf" srcId="{340C6ED3-268D-49CF-9C1D-588DCFBDD2A2}" destId="{FF59A743-125A-45E4-9D04-1E3845F4EF7F}" srcOrd="12" destOrd="0" presId="urn:microsoft.com/office/officeart/2005/8/layout/hierarchy6"/>
    <dgm:cxn modelId="{2255D087-8B14-4823-8701-01BD0E94984D}" type="presParOf" srcId="{340C6ED3-268D-49CF-9C1D-588DCFBDD2A2}" destId="{0060E088-B129-48CF-B337-C4CF708EC655}" srcOrd="13" destOrd="0" presId="urn:microsoft.com/office/officeart/2005/8/layout/hierarchy6"/>
    <dgm:cxn modelId="{214AC80B-BB0F-4D1D-BF4B-9295ADBCDF62}" type="presParOf" srcId="{0060E088-B129-48CF-B337-C4CF708EC655}" destId="{BB28F4B8-F998-4DB6-843B-35CB4F602C74}" srcOrd="0" destOrd="0" presId="urn:microsoft.com/office/officeart/2005/8/layout/hierarchy6"/>
    <dgm:cxn modelId="{E87802B8-A698-47DB-A891-B2CCE1A43115}" type="presParOf" srcId="{0060E088-B129-48CF-B337-C4CF708EC655}" destId="{E6F6481D-3E8F-40E0-AD67-F55425AF7AF4}" srcOrd="1" destOrd="0" presId="urn:microsoft.com/office/officeart/2005/8/layout/hierarchy6"/>
    <dgm:cxn modelId="{92AFD836-C070-453D-9771-0C01183608FD}" type="presParOf" srcId="{340C6ED3-268D-49CF-9C1D-588DCFBDD2A2}" destId="{BB1AC35E-315B-41F0-A956-A27EFDA5EC96}" srcOrd="14" destOrd="0" presId="urn:microsoft.com/office/officeart/2005/8/layout/hierarchy6"/>
    <dgm:cxn modelId="{061E8960-D069-4BC8-94B2-DC605CD907A4}" type="presParOf" srcId="{340C6ED3-268D-49CF-9C1D-588DCFBDD2A2}" destId="{5CA5F668-1DF6-4AF4-A48A-9BF999BA53CE}" srcOrd="15" destOrd="0" presId="urn:microsoft.com/office/officeart/2005/8/layout/hierarchy6"/>
    <dgm:cxn modelId="{8130F62D-D556-4354-BCE6-3A35171CC216}" type="presParOf" srcId="{5CA5F668-1DF6-4AF4-A48A-9BF999BA53CE}" destId="{0B5A09D2-78D0-4475-B7F0-6A2C9CA5182B}" srcOrd="0" destOrd="0" presId="urn:microsoft.com/office/officeart/2005/8/layout/hierarchy6"/>
    <dgm:cxn modelId="{8EC1607D-0A90-4FA0-A0A1-1453004BAE73}" type="presParOf" srcId="{5CA5F668-1DF6-4AF4-A48A-9BF999BA53CE}" destId="{E0B116D9-29D3-4681-A70D-F9FDC8E213C5}" srcOrd="1" destOrd="0" presId="urn:microsoft.com/office/officeart/2005/8/layout/hierarchy6"/>
    <dgm:cxn modelId="{A7B16B99-34C2-4DDE-85B6-A233C8DB180D}" type="presParOf" srcId="{79ABA6C9-087E-4893-9983-F707B616351B}" destId="{9CA73CD9-7444-47EC-8831-50B4C8956F1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65EEE-2432-4AD4-A01D-D74D5BAFA232}">
      <dsp:nvSpPr>
        <dsp:cNvPr id="0" name=""/>
        <dsp:cNvSpPr/>
      </dsp:nvSpPr>
      <dsp:spPr>
        <a:xfrm>
          <a:off x="3685125" y="1938627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SQLServer</a:t>
          </a:r>
          <a:r>
            <a:rPr lang="de-DE" sz="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:</a:t>
          </a:r>
        </a:p>
      </dsp:txBody>
      <dsp:txXfrm>
        <a:off x="3700938" y="1954440"/>
        <a:ext cx="778192" cy="508253"/>
      </dsp:txXfrm>
    </dsp:sp>
    <dsp:sp modelId="{AEB3AF43-7CD2-499A-BC04-AB16602A4E09}">
      <dsp:nvSpPr>
        <dsp:cNvPr id="0" name=""/>
        <dsp:cNvSpPr/>
      </dsp:nvSpPr>
      <dsp:spPr>
        <a:xfrm>
          <a:off x="405358" y="2478506"/>
          <a:ext cx="3684676" cy="215951"/>
        </a:xfrm>
        <a:custGeom>
          <a:avLst/>
          <a:gdLst/>
          <a:ahLst/>
          <a:cxnLst/>
          <a:rect l="0" t="0" r="0" b="0"/>
          <a:pathLst>
            <a:path>
              <a:moveTo>
                <a:pt x="3684676" y="0"/>
              </a:moveTo>
              <a:lnTo>
                <a:pt x="3684676" y="107975"/>
              </a:lnTo>
              <a:lnTo>
                <a:pt x="0" y="107975"/>
              </a:lnTo>
              <a:lnTo>
                <a:pt x="0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B4995-4B22-4FD0-B734-0FDDCEC5CDC6}">
      <dsp:nvSpPr>
        <dsp:cNvPr id="0" name=""/>
        <dsp:cNvSpPr/>
      </dsp:nvSpPr>
      <dsp:spPr>
        <a:xfrm>
          <a:off x="449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</a:t>
          </a:r>
        </a:p>
      </dsp:txBody>
      <dsp:txXfrm>
        <a:off x="16262" y="2710271"/>
        <a:ext cx="778192" cy="508253"/>
      </dsp:txXfrm>
    </dsp:sp>
    <dsp:sp modelId="{E3077306-3B0C-4F4E-804C-B1B07ED738C3}">
      <dsp:nvSpPr>
        <dsp:cNvPr id="0" name=""/>
        <dsp:cNvSpPr/>
      </dsp:nvSpPr>
      <dsp:spPr>
        <a:xfrm>
          <a:off x="1458123" y="2478506"/>
          <a:ext cx="2631911" cy="215951"/>
        </a:xfrm>
        <a:custGeom>
          <a:avLst/>
          <a:gdLst/>
          <a:ahLst/>
          <a:cxnLst/>
          <a:rect l="0" t="0" r="0" b="0"/>
          <a:pathLst>
            <a:path>
              <a:moveTo>
                <a:pt x="2631911" y="0"/>
              </a:moveTo>
              <a:lnTo>
                <a:pt x="2631911" y="107975"/>
              </a:lnTo>
              <a:lnTo>
                <a:pt x="0" y="107975"/>
              </a:lnTo>
              <a:lnTo>
                <a:pt x="0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FF61A-2518-4E9B-A168-C2D21CF64053}">
      <dsp:nvSpPr>
        <dsp:cNvPr id="0" name=""/>
        <dsp:cNvSpPr/>
      </dsp:nvSpPr>
      <dsp:spPr>
        <a:xfrm>
          <a:off x="1053213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SQLPolicy</a:t>
          </a:r>
          <a:endParaRPr lang="de-DE" sz="7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069026" y="2710271"/>
        <a:ext cx="778192" cy="508253"/>
      </dsp:txXfrm>
    </dsp:sp>
    <dsp:sp modelId="{80FBF3FA-534B-45C9-AB36-9E0FD14F4EC6}">
      <dsp:nvSpPr>
        <dsp:cNvPr id="0" name=""/>
        <dsp:cNvSpPr/>
      </dsp:nvSpPr>
      <dsp:spPr>
        <a:xfrm>
          <a:off x="2538494" y="2478506"/>
          <a:ext cx="1551540" cy="206746"/>
        </a:xfrm>
        <a:custGeom>
          <a:avLst/>
          <a:gdLst/>
          <a:ahLst/>
          <a:cxnLst/>
          <a:rect l="0" t="0" r="0" b="0"/>
          <a:pathLst>
            <a:path>
              <a:moveTo>
                <a:pt x="1551540" y="0"/>
              </a:moveTo>
              <a:lnTo>
                <a:pt x="1551540" y="103373"/>
              </a:lnTo>
              <a:lnTo>
                <a:pt x="0" y="103373"/>
              </a:lnTo>
              <a:lnTo>
                <a:pt x="0" y="206746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5BE1-A249-4EB0-9F36-406065871EB5}">
      <dsp:nvSpPr>
        <dsp:cNvPr id="0" name=""/>
        <dsp:cNvSpPr/>
      </dsp:nvSpPr>
      <dsp:spPr>
        <a:xfrm>
          <a:off x="2133585" y="2685253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SQLRegistration</a:t>
          </a:r>
          <a:endParaRPr lang="de-DE" sz="7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149398" y="2701066"/>
        <a:ext cx="778192" cy="508253"/>
      </dsp:txXfrm>
    </dsp:sp>
    <dsp:sp modelId="{79C22F73-22F5-432E-B4BC-7BD7DAFC97B1}">
      <dsp:nvSpPr>
        <dsp:cNvPr id="0" name=""/>
        <dsp:cNvSpPr/>
      </dsp:nvSpPr>
      <dsp:spPr>
        <a:xfrm>
          <a:off x="3563652" y="2478506"/>
          <a:ext cx="526382" cy="215951"/>
        </a:xfrm>
        <a:custGeom>
          <a:avLst/>
          <a:gdLst/>
          <a:ahLst/>
          <a:cxnLst/>
          <a:rect l="0" t="0" r="0" b="0"/>
          <a:pathLst>
            <a:path>
              <a:moveTo>
                <a:pt x="526382" y="0"/>
              </a:moveTo>
              <a:lnTo>
                <a:pt x="526382" y="107975"/>
              </a:lnTo>
              <a:lnTo>
                <a:pt x="0" y="107975"/>
              </a:lnTo>
              <a:lnTo>
                <a:pt x="0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95D90-A6AD-46AE-BF12-28A091010500}">
      <dsp:nvSpPr>
        <dsp:cNvPr id="0" name=""/>
        <dsp:cNvSpPr/>
      </dsp:nvSpPr>
      <dsp:spPr>
        <a:xfrm>
          <a:off x="3158743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Utility</a:t>
          </a:r>
        </a:p>
      </dsp:txBody>
      <dsp:txXfrm>
        <a:off x="3174556" y="2710271"/>
        <a:ext cx="778192" cy="508253"/>
      </dsp:txXfrm>
    </dsp:sp>
    <dsp:sp modelId="{46CC27F1-5193-4065-817B-122A130BD228}">
      <dsp:nvSpPr>
        <dsp:cNvPr id="0" name=""/>
        <dsp:cNvSpPr/>
      </dsp:nvSpPr>
      <dsp:spPr>
        <a:xfrm>
          <a:off x="4090034" y="2478506"/>
          <a:ext cx="526382" cy="21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75"/>
              </a:lnTo>
              <a:lnTo>
                <a:pt x="526382" y="107975"/>
              </a:lnTo>
              <a:lnTo>
                <a:pt x="526382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BD76B-6889-4807-AC75-159619FBD209}">
      <dsp:nvSpPr>
        <dsp:cNvPr id="0" name=""/>
        <dsp:cNvSpPr/>
      </dsp:nvSpPr>
      <dsp:spPr>
        <a:xfrm>
          <a:off x="4211507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DAC</a:t>
          </a:r>
        </a:p>
      </dsp:txBody>
      <dsp:txXfrm>
        <a:off x="4227320" y="2710271"/>
        <a:ext cx="778192" cy="508253"/>
      </dsp:txXfrm>
    </dsp:sp>
    <dsp:sp modelId="{2D84334F-60B9-459F-9891-2035B74EE58E}">
      <dsp:nvSpPr>
        <dsp:cNvPr id="0" name=""/>
        <dsp:cNvSpPr/>
      </dsp:nvSpPr>
      <dsp:spPr>
        <a:xfrm>
          <a:off x="4090034" y="2478506"/>
          <a:ext cx="1579146" cy="21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75"/>
              </a:lnTo>
              <a:lnTo>
                <a:pt x="1579146" y="107975"/>
              </a:lnTo>
              <a:lnTo>
                <a:pt x="1579146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DD8CF-EABE-43FE-92CD-E60E2F77B5BE}">
      <dsp:nvSpPr>
        <dsp:cNvPr id="0" name=""/>
        <dsp:cNvSpPr/>
      </dsp:nvSpPr>
      <dsp:spPr>
        <a:xfrm>
          <a:off x="5264272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DataCollection</a:t>
          </a:r>
          <a:endParaRPr lang="de-DE" sz="7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280085" y="2710271"/>
        <a:ext cx="778192" cy="508253"/>
      </dsp:txXfrm>
    </dsp:sp>
    <dsp:sp modelId="{FF59A743-125A-45E4-9D04-1E3845F4EF7F}">
      <dsp:nvSpPr>
        <dsp:cNvPr id="0" name=""/>
        <dsp:cNvSpPr/>
      </dsp:nvSpPr>
      <dsp:spPr>
        <a:xfrm>
          <a:off x="4090034" y="2478506"/>
          <a:ext cx="2631911" cy="21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75"/>
              </a:lnTo>
              <a:lnTo>
                <a:pt x="2631911" y="107975"/>
              </a:lnTo>
              <a:lnTo>
                <a:pt x="2631911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8F4B8-F998-4DB6-843B-35CB4F602C74}">
      <dsp:nvSpPr>
        <dsp:cNvPr id="0" name=""/>
        <dsp:cNvSpPr/>
      </dsp:nvSpPr>
      <dsp:spPr>
        <a:xfrm>
          <a:off x="6317037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IntegrationServices</a:t>
          </a:r>
          <a:endParaRPr lang="de-DE" sz="7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332850" y="2710271"/>
        <a:ext cx="778192" cy="508253"/>
      </dsp:txXfrm>
    </dsp:sp>
    <dsp:sp modelId="{BB1AC35E-315B-41F0-A956-A27EFDA5EC96}">
      <dsp:nvSpPr>
        <dsp:cNvPr id="0" name=""/>
        <dsp:cNvSpPr/>
      </dsp:nvSpPr>
      <dsp:spPr>
        <a:xfrm>
          <a:off x="4090034" y="2478506"/>
          <a:ext cx="3684676" cy="21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75"/>
              </a:lnTo>
              <a:lnTo>
                <a:pt x="3684676" y="107975"/>
              </a:lnTo>
              <a:lnTo>
                <a:pt x="3684676" y="215951"/>
              </a:lnTo>
            </a:path>
          </a:pathLst>
        </a:custGeom>
        <a:noFill/>
        <a:ln w="12700" cap="flat" cmpd="sng" algn="ctr">
          <a:solidFill>
            <a:srgbClr val="ED7D3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A09D2-78D0-4475-B7F0-6A2C9CA5182B}">
      <dsp:nvSpPr>
        <dsp:cNvPr id="0" name=""/>
        <dsp:cNvSpPr/>
      </dsp:nvSpPr>
      <dsp:spPr>
        <a:xfrm>
          <a:off x="7369801" y="2694458"/>
          <a:ext cx="809818" cy="539879"/>
        </a:xfrm>
        <a:prstGeom prst="roundRect">
          <a:avLst>
            <a:gd name="adj" fmla="val 1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SQLAS</a:t>
          </a:r>
        </a:p>
      </dsp:txBody>
      <dsp:txXfrm>
        <a:off x="7385614" y="2710271"/>
        <a:ext cx="778192" cy="508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_weise_bac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7480"/>
            <a:ext cx="8715375" cy="14212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1216" indent="-201216">
              <a:defRPr/>
            </a:lvl1pPr>
            <a:lvl2pPr marL="403622" indent="-202406">
              <a:defRPr/>
            </a:lvl2pPr>
            <a:lvl3pPr marL="604838" indent="-201216">
              <a:defRPr/>
            </a:lvl3pPr>
            <a:lvl4pPr marL="807244" indent="-202406">
              <a:defRPr/>
            </a:lvl4pPr>
            <a:lvl5pPr marL="1008460" indent="-201216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522C-C373-4504-8049-8D6A3587AEB0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5DE-2567-4F28-ABCC-3140FC4EFBD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 descr="Logo_Netzweise_t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58821" y="97286"/>
            <a:ext cx="1884358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3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SQL-Server mit Powershell verwalten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Holger Voges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ganze Macht der Powershell-Automation auf dem SQL-Server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>
                <a:solidFill>
                  <a:srgbClr val="006400"/>
                </a:solidFill>
                <a:latin typeface="Lucida Console" panose="020B0609040504020204" pitchFamily="49" charset="0"/>
              </a:rPr>
              <a:t># SQL-Kommando per .NET ausführen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de-DE" dirty="0"/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ConnStr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"Server=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SQLDB;Initial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Catalog=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Nwind;Integrated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Security = True"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de-D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System.Data.SQLClient.SQLConnection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</a:t>
            </a:r>
            <a:r>
              <a:rPr lang="de-D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e-D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ConnectionString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ConnStr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</a:t>
            </a:r>
            <a:r>
              <a:rPr lang="de-D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e-D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command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de-D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System.Data.SqlClient.SqlCommand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command</a:t>
            </a:r>
            <a:r>
              <a:rPr lang="de-D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e-D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Connection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$statement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"INSERT INTO log (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runtime,errors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) values ('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endtime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$errors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)"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command</a:t>
            </a:r>
            <a:r>
              <a:rPr lang="de-D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e-D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CommandText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$Statement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command</a:t>
            </a:r>
            <a:r>
              <a:rPr lang="de-D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e-D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ExecuteNonQuery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()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7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 für Powershell</a:t>
            </a:r>
          </a:p>
          <a:p>
            <a:r>
              <a:rPr lang="de-DE" dirty="0"/>
              <a:t>Wird von PSH automatisch geladen</a:t>
            </a:r>
          </a:p>
          <a:p>
            <a:r>
              <a:rPr lang="de-DE" dirty="0"/>
              <a:t>Stellt eine API zum SQL-Server dar</a:t>
            </a:r>
          </a:p>
          <a:p>
            <a:r>
              <a:rPr lang="de-DE" dirty="0"/>
              <a:t>Liefert jede Menge Diagnoseinformationen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Server Managed Objects (SMO)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SQLPS im Management-Studio</a:t>
            </a:r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3751" y="2005856"/>
            <a:ext cx="2374937" cy="368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88840"/>
            <a:ext cx="4844577" cy="3698097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3161690" y="2345269"/>
            <a:ext cx="3648456" cy="1803654"/>
          </a:xfrm>
          <a:prstGeom prst="straightConnector1">
            <a:avLst/>
          </a:prstGeom>
          <a:ln>
            <a:solidFill>
              <a:srgbClr val="E55F49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instanceName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„SQL2012"</a:t>
            </a:r>
            <a:endParaRPr lang="de-D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de-DE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de-DE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	–</a:t>
            </a:r>
            <a:r>
              <a:rPr lang="de-DE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de-DE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Microsoft.SqlServer.Management.Smo.Server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	</a:t>
            </a:r>
            <a:r>
              <a:rPr lang="de-DE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de-DE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instanceName</a:t>
            </a:r>
            <a:r>
              <a:rPr lang="de-DE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6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SQL-Server Powershell Provider</a:t>
            </a:r>
          </a:p>
        </p:txBody>
      </p:sp>
      <p:graphicFrame>
        <p:nvGraphicFramePr>
          <p:cNvPr id="7" name="Diagramm 6"/>
          <p:cNvGraphicFramePr/>
          <p:nvPr>
            <p:extLst/>
          </p:nvPr>
        </p:nvGraphicFramePr>
        <p:xfrm>
          <a:off x="735330" y="857250"/>
          <a:ext cx="8180070" cy="5172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Benötigt Client SDK aus der SQL-Server Installationspaket (im </a:t>
            </a:r>
            <a:r>
              <a:rPr lang="de-DE" dirty="0" err="1"/>
              <a:t>Featurepack</a:t>
            </a:r>
            <a:r>
              <a:rPr lang="de-DE" dirty="0"/>
              <a:t> online verfügbar)</a:t>
            </a:r>
          </a:p>
          <a:p>
            <a:r>
              <a:rPr lang="de-DE" dirty="0"/>
              <a:t>SMO-</a:t>
            </a:r>
            <a:r>
              <a:rPr lang="de-DE" dirty="0" err="1"/>
              <a:t>Assemblies</a:t>
            </a:r>
            <a:r>
              <a:rPr lang="de-DE" dirty="0"/>
              <a:t> werden mit Add-Type oder der Methode </a:t>
            </a:r>
            <a:r>
              <a:rPr lang="de-DE" dirty="0" err="1"/>
              <a:t>LoadWithPartialName</a:t>
            </a:r>
            <a:r>
              <a:rPr lang="de-DE" dirty="0"/>
              <a:t>() geladen werden</a:t>
            </a:r>
          </a:p>
          <a:p>
            <a:r>
              <a:rPr lang="de-DE" dirty="0"/>
              <a:t>Add-Type funktioniert mit SMO leider nicht korrekt, daher besser </a:t>
            </a:r>
            <a:r>
              <a:rPr lang="de-DE" dirty="0" err="1"/>
              <a:t>LoadWithPartialName</a:t>
            </a:r>
            <a:r>
              <a:rPr lang="de-DE" dirty="0"/>
              <a:t>() verwenden</a:t>
            </a:r>
            <a:br>
              <a:rPr lang="de-DE" dirty="0"/>
            </a:br>
            <a:r>
              <a:rPr lang="de-DE" sz="2000" dirty="0"/>
              <a:t>http://www.madwithpowershell.com/2013/10/add-type-vs-reflectionassembly-in.html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</p:spTree>
    <p:extLst>
      <p:ext uri="{BB962C8B-B14F-4D97-AF65-F5344CB8AC3E}">
        <p14:creationId xmlns:p14="http://schemas.microsoft.com/office/powerpoint/2010/main" val="37779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Box Support für PSH ist im SQL-Server schlecht</a:t>
            </a:r>
          </a:p>
          <a:p>
            <a:r>
              <a:rPr lang="de-DE" dirty="0"/>
              <a:t>Mit SMO kann man die volle Macht der Powershell entfalten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  <p:sp>
        <p:nvSpPr>
          <p:cNvPr id="7" name="Titel 5"/>
          <p:cNvSpPr>
            <a:spLocks noGrp="1"/>
          </p:cNvSpPr>
          <p:nvPr>
            <p:ph idx="1"/>
          </p:nvPr>
        </p:nvSpPr>
        <p:spPr>
          <a:xfrm>
            <a:off x="4644008" y="3356992"/>
            <a:ext cx="4392488" cy="2736304"/>
          </a:xfrm>
        </p:spPr>
        <p:txBody>
          <a:bodyPr>
            <a:normAutofit fontScale="97500"/>
          </a:bodyPr>
          <a:lstStyle/>
          <a:p>
            <a:pPr marL="0" indent="0" algn="r">
              <a:buNone/>
              <a:defRPr/>
            </a:pPr>
            <a:br>
              <a:rPr lang="de-DE" sz="3200" dirty="0">
                <a:solidFill>
                  <a:schemeClr val="tx1"/>
                </a:solidFill>
              </a:rPr>
            </a:br>
            <a:r>
              <a:rPr lang="de-DE" sz="3600" dirty="0"/>
              <a:t>Netz-Weise</a:t>
            </a:r>
            <a:br>
              <a:rPr lang="de-DE" sz="3600" dirty="0"/>
            </a:br>
            <a:r>
              <a:rPr lang="de-DE" sz="3600" dirty="0"/>
              <a:t>Freundallee 13a</a:t>
            </a:r>
            <a:br>
              <a:rPr lang="de-DE" sz="3600" dirty="0"/>
            </a:br>
            <a:r>
              <a:rPr lang="de-DE" sz="3600" dirty="0"/>
              <a:t>30173 Hannover</a:t>
            </a:r>
            <a:br>
              <a:rPr lang="de-DE" sz="3600" dirty="0"/>
            </a:br>
            <a:r>
              <a:rPr lang="de-DE" sz="3600" dirty="0"/>
              <a:t>www.netz-weise.de</a:t>
            </a:r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0534"/>
            <a:ext cx="1927225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3528" y="348949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de-DE" altLang="de-DE" sz="2000" dirty="0">
                <a:latin typeface="Ubuntu Mono" panose="020B0509030602030204" pitchFamily="49" charset="0"/>
              </a:rPr>
              <a:t>Holger Voges</a:t>
            </a:r>
          </a:p>
          <a:p>
            <a:pPr eaLnBrk="1" hangingPunct="1"/>
            <a:endParaRPr lang="de-DE" altLang="de-DE" sz="2000" dirty="0">
              <a:latin typeface="Ubuntu Mono" panose="020B0509030602030204" pitchFamily="49" charset="0"/>
            </a:endParaRPr>
          </a:p>
          <a:p>
            <a:pPr eaLnBrk="1" hangingPunct="1"/>
            <a:r>
              <a:rPr lang="de-DE" altLang="de-DE" sz="2000" dirty="0">
                <a:latin typeface="Ubuntu Mono" panose="020B0509030602030204" pitchFamily="49" charset="0"/>
              </a:rPr>
              <a:t>CCA,MCSE, MCDBA, MCT, MCITP DB Administrator / DB Developer, MCTIP Enterprise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47925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SQL-Server Powershell Cmdlets</a:t>
            </a:r>
          </a:p>
          <a:p>
            <a:r>
              <a:rPr lang="de-DE" dirty="0"/>
              <a:t>Powershell in Agent-Jobs</a:t>
            </a:r>
          </a:p>
          <a:p>
            <a:r>
              <a:rPr lang="de-DE" dirty="0"/>
              <a:t>Powershell im Management-Studio</a:t>
            </a:r>
          </a:p>
          <a:p>
            <a:r>
              <a:rPr lang="de-DE" dirty="0"/>
              <a:t>Powershell und SMO – hier kommst dicke!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Automatisches Backup zu </a:t>
            </a:r>
            <a:r>
              <a:rPr lang="de-DE" dirty="0" err="1"/>
              <a:t>Azure</a:t>
            </a:r>
            <a:endParaRPr lang="de-DE" dirty="0"/>
          </a:p>
          <a:p>
            <a:r>
              <a:rPr lang="de-DE" dirty="0"/>
              <a:t>Automatische Verschlüsselung</a:t>
            </a:r>
          </a:p>
          <a:p>
            <a:r>
              <a:rPr lang="de-DE" dirty="0"/>
              <a:t>Backup wird Datenvolumengesteuert durchgeführt</a:t>
            </a:r>
          </a:p>
          <a:p>
            <a:r>
              <a:rPr lang="de-DE" dirty="0"/>
              <a:t>Kein Hintergrundwissen zu SQL Backup notwendig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Sql</a:t>
            </a:r>
            <a:r>
              <a:rPr lang="de-DE" dirty="0"/>
              <a:t> Server </a:t>
            </a:r>
            <a:r>
              <a:rPr lang="de-DE" dirty="0" err="1"/>
              <a:t>Managed</a:t>
            </a:r>
            <a:r>
              <a:rPr lang="de-DE" dirty="0"/>
              <a:t> Backup für </a:t>
            </a:r>
            <a:r>
              <a:rPr lang="de-DE" dirty="0" err="1"/>
              <a:t>Azure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9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A2BE2"/>
                </a:solidFill>
                <a:latin typeface="Lucida Console" panose="020B0609040504020204" pitchFamily="49" charset="0"/>
              </a:rPr>
              <a:t>SQLSERVER:\SQL\Computer\</a:t>
            </a:r>
            <a:r>
              <a:rPr lang="de-D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MyInstance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encryptionOption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de-D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SqlBackupEncryptionOption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de-D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EncryptionAlgorithm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A2BE2"/>
                </a:solidFill>
                <a:latin typeface="Lucida Console" panose="020B0609040504020204" pitchFamily="49" charset="0"/>
              </a:rPr>
              <a:t>Aes128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de-D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EncryptorType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ServerCertificate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de-D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EncryptorName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de-D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MyBackupCert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Get-SqlSmartAdmin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de-D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SqlSmartAdmin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de-D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BackupEnabled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de-D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BackupRetentionPeriodInDays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de-D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EncryptionOption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encryptionOption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6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Agent-Jobs per Powershell starten</a:t>
            </a:r>
          </a:p>
        </p:txBody>
      </p:sp>
      <p:pic>
        <p:nvPicPr>
          <p:cNvPr id="4" name="Picture 2" descr="C:\Users\Holger.000\AppData\Local\Temp\SNAGHTML6c410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5874992" cy="414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4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r>
              <a:rPr lang="de-D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RSSvc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"http://localhost/ReportServer/ReportService2010.asmx?wsdl"</a:t>
            </a:r>
            <a:endParaRPr lang="de-D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RSProxy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WebServiceProxy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RSSvc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RS2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  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-Namespace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ReportingWebservice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Get-Credential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RSProxy</a:t>
            </a:r>
            <a:r>
              <a:rPr lang="de-DE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e-D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ListSubscriptions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de-DE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de-D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id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RSProxy</a:t>
            </a:r>
            <a:r>
              <a:rPr lang="de-DE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e-D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ListSubscriptions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de-DE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de-D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Report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de-DE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"Sales_Order_Detail_2008R2"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subscriptionID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de-DE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de-D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`</a:t>
            </a:r>
            <a:endParaRPr lang="de-D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de-D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RSProxy</a:t>
            </a:r>
            <a:r>
              <a:rPr lang="de-DE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e-D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FireEvent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de-DE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de-DE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TimedSubscription</a:t>
            </a:r>
            <a:r>
              <a:rPr lang="de-DE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de-D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e-D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e-D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id</a:t>
            </a:r>
            <a:r>
              <a:rPr lang="de-D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e-DE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r>
              <a:rPr lang="de-D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9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Jobs müssen für den Agent einen terminierenden Fehler zurück melden</a:t>
            </a:r>
          </a:p>
          <a:p>
            <a:r>
              <a:rPr lang="de-DE" dirty="0"/>
              <a:t>Der Powershell-Provider startet PSH-Jobs immer im SQL-Laufwerk. Soll ein </a:t>
            </a:r>
            <a:r>
              <a:rPr lang="de-DE" dirty="0" err="1"/>
              <a:t>Dateijob</a:t>
            </a:r>
            <a:r>
              <a:rPr lang="de-DE" dirty="0"/>
              <a:t> gestartet werden, immer erst in den </a:t>
            </a:r>
            <a:r>
              <a:rPr lang="de-DE" dirty="0" err="1"/>
              <a:t>Dateisytem</a:t>
            </a:r>
            <a:r>
              <a:rPr lang="de-DE" dirty="0"/>
              <a:t>-Provider wechseln – </a:t>
            </a:r>
            <a:br>
              <a:rPr lang="de-DE" dirty="0"/>
            </a:br>
            <a:r>
              <a:rPr lang="de-DE" dirty="0"/>
              <a:t>Set-Location C: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Fehlerbehandlung</a:t>
            </a:r>
          </a:p>
        </p:txBody>
      </p:sp>
    </p:spTree>
    <p:extLst>
      <p:ext uri="{BB962C8B-B14F-4D97-AF65-F5344CB8AC3E}">
        <p14:creationId xmlns:p14="http://schemas.microsoft.com/office/powerpoint/2010/main" val="15552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Here</a:t>
            </a:r>
            <a:r>
              <a:rPr lang="de-DE" dirty="0"/>
              <a:t>-Strings sind ideal um längere SQL-</a:t>
            </a:r>
            <a:r>
              <a:rPr lang="de-DE" dirty="0" err="1"/>
              <a:t>Scripte</a:t>
            </a:r>
            <a:r>
              <a:rPr lang="de-DE" dirty="0"/>
              <a:t> in Powershell zwischen zu speichern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dirty="0">
                <a:latin typeface="Lucida Console" panose="020B0609040504020204" pitchFamily="49" charset="0"/>
              </a:rPr>
              <a:t>$Query = @'</a:t>
            </a:r>
          </a:p>
          <a:p>
            <a:pPr marL="0" indent="0">
              <a:buNone/>
            </a:pPr>
            <a:r>
              <a:rPr lang="de-DE" sz="2000" dirty="0">
                <a:latin typeface="Lucida Console" panose="020B0609040504020204" pitchFamily="49" charset="0"/>
              </a:rPr>
              <a:t>SELECT db.name, </a:t>
            </a:r>
            <a:r>
              <a:rPr lang="de-DE" sz="2000" dirty="0" err="1">
                <a:latin typeface="Lucida Console" panose="020B0609040504020204" pitchFamily="49" charset="0"/>
              </a:rPr>
              <a:t>db.create_date</a:t>
            </a:r>
            <a:r>
              <a:rPr lang="de-DE" sz="2000" dirty="0">
                <a:latin typeface="Lucida Console" panose="020B0609040504020204" pitchFamily="49" charset="0"/>
              </a:rPr>
              <a:t>, </a:t>
            </a:r>
            <a:r>
              <a:rPr lang="de-DE" sz="2000" dirty="0" err="1">
                <a:latin typeface="Lucida Console" panose="020B0609040504020204" pitchFamily="49" charset="0"/>
              </a:rPr>
              <a:t>df.physical_name</a:t>
            </a:r>
            <a:r>
              <a:rPr lang="de-DE" sz="2000" dirty="0">
                <a:latin typeface="Lucida Console" panose="020B0609040504020204" pitchFamily="49" charset="0"/>
              </a:rPr>
              <a:t>, </a:t>
            </a:r>
            <a:r>
              <a:rPr lang="de-DE" sz="2000" dirty="0" err="1">
                <a:latin typeface="Lucida Console" panose="020B0609040504020204" pitchFamily="49" charset="0"/>
              </a:rPr>
              <a:t>df.max_size</a:t>
            </a:r>
            <a:r>
              <a:rPr lang="de-DE" sz="2000" dirty="0">
                <a:latin typeface="Lucida Console" panose="020B0609040504020204" pitchFamily="49" charset="0"/>
              </a:rPr>
              <a:t> FROM </a:t>
            </a:r>
            <a:r>
              <a:rPr lang="de-DE" sz="2000" dirty="0" err="1">
                <a:latin typeface="Lucida Console" panose="020B0609040504020204" pitchFamily="49" charset="0"/>
              </a:rPr>
              <a:t>master.sys.databases</a:t>
            </a:r>
            <a:r>
              <a:rPr lang="de-DE" sz="2000" dirty="0">
                <a:latin typeface="Lucida Console" panose="020B0609040504020204" pitchFamily="49" charset="0"/>
              </a:rPr>
              <a:t> AS </a:t>
            </a:r>
            <a:r>
              <a:rPr lang="de-DE" sz="2000" dirty="0" err="1">
                <a:latin typeface="Lucida Console" panose="020B0609040504020204" pitchFamily="49" charset="0"/>
              </a:rPr>
              <a:t>db</a:t>
            </a:r>
            <a:endParaRPr lang="de-DE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Lucida Console" panose="020B0609040504020204" pitchFamily="49" charset="0"/>
              </a:rPr>
              <a:t>INNER JOIN </a:t>
            </a:r>
            <a:r>
              <a:rPr lang="de-DE" sz="2000" dirty="0" err="1">
                <a:latin typeface="Lucida Console" panose="020B0609040504020204" pitchFamily="49" charset="0"/>
              </a:rPr>
              <a:t>master.sys.database_files</a:t>
            </a:r>
            <a:r>
              <a:rPr lang="de-DE" sz="2000" dirty="0">
                <a:latin typeface="Lucida Console" panose="020B0609040504020204" pitchFamily="49" charset="0"/>
              </a:rPr>
              <a:t> AS </a:t>
            </a:r>
            <a:r>
              <a:rPr lang="de-DE" sz="2000" dirty="0" err="1">
                <a:latin typeface="Lucida Console" panose="020B0609040504020204" pitchFamily="49" charset="0"/>
              </a:rPr>
              <a:t>df</a:t>
            </a:r>
            <a:endParaRPr lang="de-DE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Lucida Console" panose="020B0609040504020204" pitchFamily="49" charset="0"/>
              </a:rPr>
              <a:t>ON db.name = df.name</a:t>
            </a:r>
          </a:p>
          <a:p>
            <a:pPr marL="0" indent="0">
              <a:buNone/>
            </a:pPr>
            <a:r>
              <a:rPr lang="de-DE" sz="2000" dirty="0">
                <a:latin typeface="Lucida Console" panose="020B0609040504020204" pitchFamily="49" charset="0"/>
              </a:rPr>
              <a:t>'@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Here</a:t>
            </a:r>
            <a:r>
              <a:rPr lang="de-DE" dirty="0"/>
              <a:t>-Strings verwenden</a:t>
            </a:r>
          </a:p>
        </p:txBody>
      </p:sp>
    </p:spTree>
    <p:extLst>
      <p:ext uri="{BB962C8B-B14F-4D97-AF65-F5344CB8AC3E}">
        <p14:creationId xmlns:p14="http://schemas.microsoft.com/office/powerpoint/2010/main" val="4215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389</Words>
  <Application>Microsoft Office PowerPoint</Application>
  <PresentationFormat>Bildschirmpräsentation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Arial</vt:lpstr>
      <vt:lpstr>Calibri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SQL-Server mit Powershell verwalten</vt:lpstr>
      <vt:lpstr>About_Author</vt:lpstr>
      <vt:lpstr>Agenda</vt:lpstr>
      <vt:lpstr>Sql Server Managed Backup für Azure</vt:lpstr>
      <vt:lpstr>PowerPoint-Präsentation</vt:lpstr>
      <vt:lpstr>Agent-Jobs per Powershell starten</vt:lpstr>
      <vt:lpstr>PowerPoint-Präsentation</vt:lpstr>
      <vt:lpstr>Fehlerbehandlung</vt:lpstr>
      <vt:lpstr>Here-Strings verwenden</vt:lpstr>
      <vt:lpstr>PowerPoint-Präsentation</vt:lpstr>
      <vt:lpstr>Server Managed Objects (SMO)</vt:lpstr>
      <vt:lpstr>SQLPS im Management-Studio</vt:lpstr>
      <vt:lpstr>PowerPoint-Präsentation</vt:lpstr>
      <vt:lpstr>SQL-Server Powershell Provider</vt:lpstr>
      <vt:lpstr>Hinweise</vt:lpstr>
      <vt:lpstr>Demo</vt:lpstr>
      <vt:lpstr>Summary</vt:lpstr>
      <vt:lpstr>Fragen?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Holger Voges</dc:creator>
  <dc:description>(C) Dr. Tobias Weltner</dc:description>
  <cp:lastModifiedBy>Holger Voges</cp:lastModifiedBy>
  <cp:revision>163</cp:revision>
  <dcterms:created xsi:type="dcterms:W3CDTF">2007-07-20T07:41:41Z</dcterms:created>
  <dcterms:modified xsi:type="dcterms:W3CDTF">2016-04-27T13:50:56Z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