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9" r:id="rId2"/>
  </p:sldMasterIdLst>
  <p:notesMasterIdLst>
    <p:notesMasterId r:id="rId19"/>
  </p:notesMasterIdLst>
  <p:handoutMasterIdLst>
    <p:handoutMasterId r:id="rId20"/>
  </p:handoutMasterIdLst>
  <p:sldIdLst>
    <p:sldId id="309" r:id="rId3"/>
    <p:sldId id="326" r:id="rId4"/>
    <p:sldId id="305" r:id="rId5"/>
    <p:sldId id="316" r:id="rId6"/>
    <p:sldId id="311" r:id="rId7"/>
    <p:sldId id="310" r:id="rId8"/>
    <p:sldId id="324" r:id="rId9"/>
    <p:sldId id="317" r:id="rId10"/>
    <p:sldId id="322" r:id="rId11"/>
    <p:sldId id="318" r:id="rId12"/>
    <p:sldId id="320" r:id="rId13"/>
    <p:sldId id="319" r:id="rId14"/>
    <p:sldId id="281" r:id="rId15"/>
    <p:sldId id="323" r:id="rId16"/>
    <p:sldId id="302" r:id="rId17"/>
    <p:sldId id="314" r:id="rId18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5D"/>
    <a:srgbClr val="23238D"/>
    <a:srgbClr val="12124A"/>
    <a:srgbClr val="011F51"/>
    <a:srgbClr val="C8E8F7"/>
    <a:srgbClr val="82CEEF"/>
    <a:srgbClr val="FF3300"/>
    <a:srgbClr val="00B4E7"/>
    <a:srgbClr val="009DD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2773" autoAdjust="0"/>
  </p:normalViewPr>
  <p:slideViewPr>
    <p:cSldViewPr>
      <p:cViewPr varScale="1">
        <p:scale>
          <a:sx n="130" d="100"/>
          <a:sy n="130" d="100"/>
        </p:scale>
        <p:origin x="822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53" d="100"/>
          <a:sy n="53" d="100"/>
        </p:scale>
        <p:origin x="-2640" y="-90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/>
              <a:t>Weitergabe 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8892480" cy="5688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>
                  <a:outerShdw blurRad="127000" dist="76200" dir="2700000" sx="104000" sy="104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40" y="6035434"/>
            <a:ext cx="3459487" cy="69189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403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980728"/>
            <a:ext cx="8892480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3" y="6093296"/>
            <a:ext cx="2019326" cy="40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VMs bereitstellen mit DSC und Chef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Holger Voges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Was sind DSC und Chef und wofür brauche ich die überhaupt?</a:t>
            </a:r>
          </a:p>
        </p:txBody>
      </p:sp>
    </p:spTree>
    <p:extLst>
      <p:ext uri="{BB962C8B-B14F-4D97-AF65-F5344CB8AC3E}">
        <p14:creationId xmlns:p14="http://schemas.microsoft.com/office/powerpoint/2010/main" val="228805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Databags</a:t>
            </a:r>
            <a:r>
              <a:rPr lang="de-DE" dirty="0"/>
              <a:t> speichern zusätzliche Informationen</a:t>
            </a:r>
          </a:p>
          <a:p>
            <a:r>
              <a:rPr lang="de-DE" dirty="0"/>
              <a:t>Verschlüsselte Client-Kommunikation per Public Key</a:t>
            </a:r>
          </a:p>
          <a:p>
            <a:r>
              <a:rPr lang="de-DE" dirty="0"/>
              <a:t>Reporting</a:t>
            </a:r>
          </a:p>
          <a:p>
            <a:r>
              <a:rPr lang="de-DE" dirty="0"/>
              <a:t>Rezepte werden sequentiell abgearbeitet </a:t>
            </a:r>
          </a:p>
          <a:p>
            <a:r>
              <a:rPr lang="de-DE" dirty="0"/>
              <a:t>Testumgebung mit </a:t>
            </a:r>
            <a:r>
              <a:rPr lang="de-DE" dirty="0" err="1"/>
              <a:t>Testkitchen</a:t>
            </a:r>
            <a:r>
              <a:rPr lang="de-DE" dirty="0"/>
              <a:t> implementiert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DSC „Was hat er, was ich nicht habe? „</a:t>
            </a:r>
          </a:p>
        </p:txBody>
      </p:sp>
    </p:spTree>
    <p:extLst>
      <p:ext uri="{BB962C8B-B14F-4D97-AF65-F5344CB8AC3E}">
        <p14:creationId xmlns:p14="http://schemas.microsoft.com/office/powerpoint/2010/main" val="87720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Recipes</a:t>
            </a:r>
            <a:r>
              <a:rPr lang="de-DE" dirty="0"/>
              <a:t> entsprechen DSC Konfigurationen</a:t>
            </a:r>
          </a:p>
          <a:p>
            <a:r>
              <a:rPr lang="de-DE" dirty="0" err="1"/>
              <a:t>Cookbooks</a:t>
            </a:r>
            <a:r>
              <a:rPr lang="de-DE" dirty="0"/>
              <a:t> sind Sammlungen von </a:t>
            </a:r>
            <a:r>
              <a:rPr lang="de-DE" dirty="0" err="1"/>
              <a:t>Recipes</a:t>
            </a:r>
            <a:endParaRPr lang="de-DE" dirty="0"/>
          </a:p>
          <a:p>
            <a:r>
              <a:rPr lang="de-DE" dirty="0"/>
              <a:t>Attributes sind Daten, die vom Chef-Server zentral abgerufen werden können (</a:t>
            </a:r>
            <a:r>
              <a:rPr lang="de-DE" dirty="0" err="1"/>
              <a:t>Passwörter</a:t>
            </a:r>
            <a:r>
              <a:rPr lang="de-DE" dirty="0"/>
              <a:t>…)</a:t>
            </a:r>
          </a:p>
          <a:p>
            <a:r>
              <a:rPr lang="de-DE" dirty="0"/>
              <a:t>Run Lists: Liste von Rezepten (Das „Menü“)</a:t>
            </a:r>
          </a:p>
          <a:p>
            <a:r>
              <a:rPr lang="de-DE" dirty="0"/>
              <a:t>Provider = DSC-Resources</a:t>
            </a:r>
          </a:p>
          <a:p>
            <a:r>
              <a:rPr lang="de-DE" dirty="0"/>
              <a:t>Data Bags: Speichern Attribute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Backe </a:t>
            </a:r>
            <a:r>
              <a:rPr lang="de-DE" dirty="0" err="1"/>
              <a:t>Backe</a:t>
            </a:r>
            <a:r>
              <a:rPr lang="de-DE" dirty="0"/>
              <a:t> </a:t>
            </a:r>
            <a:r>
              <a:rPr lang="de-DE" dirty="0" err="1"/>
              <a:t>kuchen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320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Chef erlaubt das Nutzen von DSC-Konfigurationen in </a:t>
            </a:r>
            <a:r>
              <a:rPr lang="de-DE" dirty="0" err="1"/>
              <a:t>Recipes</a:t>
            </a:r>
            <a:endParaRPr lang="de-DE" dirty="0"/>
          </a:p>
          <a:p>
            <a:r>
              <a:rPr lang="de-DE" dirty="0"/>
              <a:t>Der LCM wird dafür deaktiviert</a:t>
            </a:r>
          </a:p>
          <a:p>
            <a:r>
              <a:rPr lang="de-DE" dirty="0"/>
              <a:t>DSC-Konfigurationen werden als </a:t>
            </a:r>
            <a:r>
              <a:rPr lang="de-DE" dirty="0" err="1"/>
              <a:t>Here</a:t>
            </a:r>
            <a:r>
              <a:rPr lang="de-DE" dirty="0"/>
              <a:t>-Strings einfach eingefügt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 bißchen Bi schadet nie</a:t>
            </a:r>
          </a:p>
        </p:txBody>
      </p:sp>
    </p:spTree>
    <p:extLst>
      <p:ext uri="{BB962C8B-B14F-4D97-AF65-F5344CB8AC3E}">
        <p14:creationId xmlns:p14="http://schemas.microsoft.com/office/powerpoint/2010/main" val="100402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VMs kochen mit Holger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716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Chef kann zu Testzwecken auch ohne Server laufen (</a:t>
            </a:r>
            <a:r>
              <a:rPr lang="de-DE" dirty="0" err="1"/>
              <a:t>ChefSolo</a:t>
            </a:r>
            <a:r>
              <a:rPr lang="de-DE" dirty="0"/>
              <a:t>)</a:t>
            </a:r>
          </a:p>
          <a:p>
            <a:r>
              <a:rPr lang="de-DE" dirty="0"/>
              <a:t>Chefserver kann gehostet gemietet werden (Chef.io)</a:t>
            </a:r>
          </a:p>
          <a:p>
            <a:r>
              <a:rPr lang="de-DE" dirty="0"/>
              <a:t>Chefserver können bei </a:t>
            </a:r>
            <a:r>
              <a:rPr lang="de-DE" dirty="0" err="1"/>
              <a:t>Azure</a:t>
            </a:r>
            <a:r>
              <a:rPr lang="de-DE" dirty="0"/>
              <a:t> Marketplace gemietet werden</a:t>
            </a:r>
          </a:p>
          <a:p>
            <a:r>
              <a:rPr lang="de-DE" dirty="0"/>
              <a:t>Chefserver kann auf eigener Hardware installiert werden (Open Source)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eigene Chef (Server)</a:t>
            </a:r>
          </a:p>
        </p:txBody>
      </p:sp>
    </p:spTree>
    <p:extLst>
      <p:ext uri="{BB962C8B-B14F-4D97-AF65-F5344CB8AC3E}">
        <p14:creationId xmlns:p14="http://schemas.microsoft.com/office/powerpoint/2010/main" val="3804149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Chefserver integriert DSC-Konfigurationen in Rezepten</a:t>
            </a:r>
          </a:p>
          <a:p>
            <a:r>
              <a:rPr lang="de-DE" dirty="0"/>
              <a:t>Der Server ist der Dreh-und Angelpunkt der Chef-Konfiguration. </a:t>
            </a:r>
          </a:p>
          <a:p>
            <a:r>
              <a:rPr lang="de-DE" dirty="0"/>
              <a:t>Mit Chef steht eine ausgewachsene Infrastruktur zur Verfügung, die DSC (derzeit) nicht bieten kann </a:t>
            </a:r>
          </a:p>
        </p:txBody>
      </p:sp>
    </p:spTree>
    <p:extLst>
      <p:ext uri="{BB962C8B-B14F-4D97-AF65-F5344CB8AC3E}">
        <p14:creationId xmlns:p14="http://schemas.microsoft.com/office/powerpoint/2010/main" val="31097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4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About_Author</a:t>
            </a:r>
            <a:endParaRPr lang="de-DE" dirty="0"/>
          </a:p>
        </p:txBody>
      </p:sp>
      <p:sp>
        <p:nvSpPr>
          <p:cNvPr id="7" name="Titel 5"/>
          <p:cNvSpPr>
            <a:spLocks noGrp="1"/>
          </p:cNvSpPr>
          <p:nvPr>
            <p:ph idx="1"/>
          </p:nvPr>
        </p:nvSpPr>
        <p:spPr>
          <a:xfrm>
            <a:off x="4644008" y="3356992"/>
            <a:ext cx="4392488" cy="2736304"/>
          </a:xfrm>
        </p:spPr>
        <p:txBody>
          <a:bodyPr>
            <a:normAutofit fontScale="97500"/>
          </a:bodyPr>
          <a:lstStyle/>
          <a:p>
            <a:pPr marL="0" indent="0" algn="r">
              <a:buNone/>
              <a:defRPr/>
            </a:pPr>
            <a:br>
              <a:rPr lang="de-DE" sz="3200" dirty="0">
                <a:solidFill>
                  <a:schemeClr val="tx1"/>
                </a:solidFill>
              </a:rPr>
            </a:br>
            <a:r>
              <a:rPr lang="de-DE" sz="3600" dirty="0"/>
              <a:t>Netz-Weise</a:t>
            </a:r>
            <a:br>
              <a:rPr lang="de-DE" sz="3600" dirty="0"/>
            </a:br>
            <a:r>
              <a:rPr lang="de-DE" sz="3600" dirty="0"/>
              <a:t>Freundallee 13a</a:t>
            </a:r>
            <a:br>
              <a:rPr lang="de-DE" sz="3600" dirty="0"/>
            </a:br>
            <a:r>
              <a:rPr lang="de-DE" sz="3600" dirty="0"/>
              <a:t>30173 Hannover</a:t>
            </a:r>
            <a:br>
              <a:rPr lang="de-DE" sz="3600" dirty="0"/>
            </a:br>
            <a:r>
              <a:rPr lang="de-DE" sz="3600" dirty="0"/>
              <a:t>www.netz-weise.de</a:t>
            </a:r>
          </a:p>
        </p:txBody>
      </p:sp>
      <p:pic>
        <p:nvPicPr>
          <p:cNvPr id="8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30534"/>
            <a:ext cx="1927225" cy="185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hteck 8"/>
          <p:cNvSpPr/>
          <p:nvPr/>
        </p:nvSpPr>
        <p:spPr>
          <a:xfrm>
            <a:off x="323528" y="3489497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/>
            <a:r>
              <a:rPr lang="de-DE" altLang="de-DE" sz="2000" dirty="0">
                <a:latin typeface="Ubuntu Mono" panose="020B0509030602030204" pitchFamily="49" charset="0"/>
              </a:rPr>
              <a:t>Holger Voges</a:t>
            </a:r>
          </a:p>
          <a:p>
            <a:pPr eaLnBrk="1" hangingPunct="1"/>
            <a:endParaRPr lang="de-DE" altLang="de-DE" sz="2000" dirty="0">
              <a:latin typeface="Ubuntu Mono" panose="020B0509030602030204" pitchFamily="49" charset="0"/>
            </a:endParaRPr>
          </a:p>
          <a:p>
            <a:pPr eaLnBrk="1" hangingPunct="1"/>
            <a:r>
              <a:rPr lang="de-DE" altLang="de-DE" sz="2000" dirty="0">
                <a:latin typeface="Ubuntu Mono" panose="020B0509030602030204" pitchFamily="49" charset="0"/>
              </a:rPr>
              <a:t>CCA,MCSE, MCDBA, MCT, MCITP DB Administrator / DB Developer, MCTIP Enterprise Administrator</a:t>
            </a:r>
          </a:p>
        </p:txBody>
      </p:sp>
    </p:spTree>
    <p:extLst>
      <p:ext uri="{BB962C8B-B14F-4D97-AF65-F5344CB8AC3E}">
        <p14:creationId xmlns:p14="http://schemas.microsoft.com/office/powerpoint/2010/main" val="297540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DSC </a:t>
            </a:r>
          </a:p>
          <a:p>
            <a:pPr lvl="1"/>
            <a:r>
              <a:rPr lang="de-DE" dirty="0"/>
              <a:t>Eine DSC-Konfiguration - Rekapitulation</a:t>
            </a:r>
          </a:p>
          <a:p>
            <a:pPr lvl="1"/>
            <a:r>
              <a:rPr lang="de-DE" dirty="0"/>
              <a:t>Demo-</a:t>
            </a:r>
            <a:r>
              <a:rPr lang="de-DE" dirty="0" err="1"/>
              <a:t>Deployment</a:t>
            </a:r>
            <a:r>
              <a:rPr lang="de-DE" dirty="0"/>
              <a:t> mit Chef</a:t>
            </a:r>
          </a:p>
          <a:p>
            <a:r>
              <a:rPr lang="de-DE" dirty="0"/>
              <a:t>Chef</a:t>
            </a:r>
          </a:p>
          <a:p>
            <a:pPr lvl="1"/>
            <a:r>
              <a:rPr lang="de-DE" dirty="0"/>
              <a:t>Was ist Chef?</a:t>
            </a:r>
          </a:p>
          <a:p>
            <a:pPr lvl="1"/>
            <a:r>
              <a:rPr lang="de-DE" dirty="0"/>
              <a:t>Begriffserklärungen</a:t>
            </a:r>
          </a:p>
          <a:p>
            <a:pPr lvl="1"/>
            <a:r>
              <a:rPr lang="de-DE" dirty="0"/>
              <a:t>So </a:t>
            </a:r>
            <a:r>
              <a:rPr lang="de-DE" dirty="0" err="1"/>
              <a:t>funkioniert</a:t>
            </a:r>
            <a:r>
              <a:rPr lang="de-DE" dirty="0"/>
              <a:t> Chef</a:t>
            </a:r>
          </a:p>
          <a:p>
            <a:pPr lvl="1"/>
            <a:r>
              <a:rPr lang="de-DE" dirty="0"/>
              <a:t>VMs bereitstellen mit Chef</a:t>
            </a:r>
          </a:p>
          <a:p>
            <a:r>
              <a:rPr lang="de-DE" dirty="0"/>
              <a:t>Ein Vergleich</a:t>
            </a:r>
          </a:p>
        </p:txBody>
      </p:sp>
    </p:spTree>
    <p:extLst>
      <p:ext uri="{BB962C8B-B14F-4D97-AF65-F5344CB8AC3E}">
        <p14:creationId xmlns:p14="http://schemas.microsoft.com/office/powerpoint/2010/main" val="2082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Infrastructure </a:t>
            </a:r>
            <a:r>
              <a:rPr lang="de-DE" dirty="0" err="1"/>
              <a:t>as</a:t>
            </a:r>
            <a:r>
              <a:rPr lang="de-DE" dirty="0"/>
              <a:t> Code</a:t>
            </a:r>
          </a:p>
          <a:p>
            <a:r>
              <a:rPr lang="de-DE" dirty="0"/>
              <a:t>DSC stellt den </a:t>
            </a:r>
            <a:r>
              <a:rPr lang="de-DE" dirty="0" err="1"/>
              <a:t>gewünschen</a:t>
            </a:r>
            <a:r>
              <a:rPr lang="de-DE" dirty="0"/>
              <a:t> Zustand einer Maschine (wieder) her</a:t>
            </a:r>
          </a:p>
          <a:p>
            <a:r>
              <a:rPr lang="de-DE" dirty="0"/>
              <a:t>DSC ist </a:t>
            </a:r>
            <a:r>
              <a:rPr lang="de-DE" dirty="0" err="1"/>
              <a:t>idempotent</a:t>
            </a:r>
            <a:endParaRPr lang="de-DE" dirty="0"/>
          </a:p>
          <a:p>
            <a:r>
              <a:rPr lang="de-DE" dirty="0"/>
              <a:t>DSC wird über </a:t>
            </a:r>
            <a:r>
              <a:rPr lang="de-DE" dirty="0" err="1"/>
              <a:t>Configurations</a:t>
            </a:r>
            <a:r>
              <a:rPr lang="de-DE" dirty="0"/>
              <a:t> in Powershell konfiguriert</a:t>
            </a:r>
          </a:p>
          <a:p>
            <a:r>
              <a:rPr lang="de-DE" dirty="0"/>
              <a:t>DSC-Konfigurationen werden über den LCM geprüft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DSC – ein Überblick</a:t>
            </a:r>
          </a:p>
        </p:txBody>
      </p:sp>
    </p:spTree>
    <p:extLst>
      <p:ext uri="{BB962C8B-B14F-4D97-AF65-F5344CB8AC3E}">
        <p14:creationId xmlns:p14="http://schemas.microsoft.com/office/powerpoint/2010/main" val="222386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Configuration</a:t>
            </a:r>
            <a:r>
              <a:rPr lang="de-D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de-DE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SetFile</a:t>
            </a:r>
            <a:r>
              <a:rPr lang="de-D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endParaRPr lang="de-D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de-DE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de-DE" dirty="0">
                <a:solidFill>
                  <a:srgbClr val="00008B"/>
                </a:solidFill>
                <a:latin typeface="Lucida Console" panose="020B0609040504020204" pitchFamily="49" charset="0"/>
              </a:rPr>
              <a:t>File</a:t>
            </a:r>
            <a:r>
              <a:rPr lang="de-D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de-DE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MyConfig</a:t>
            </a:r>
            <a:r>
              <a:rPr lang="de-D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de-DE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de-D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DestinationPath</a:t>
            </a:r>
            <a:r>
              <a:rPr lang="de-D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de-D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de-D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de-DE" dirty="0">
                <a:solidFill>
                  <a:srgbClr val="8B0000"/>
                </a:solidFill>
                <a:latin typeface="Lucida Console" panose="020B0609040504020204" pitchFamily="49" charset="0"/>
              </a:rPr>
              <a:t>"C:\runlog.txt"</a:t>
            </a:r>
            <a:endParaRPr lang="de-D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de-DE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de-D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Ensure</a:t>
            </a:r>
            <a:r>
              <a:rPr lang="de-D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de-D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de-D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de-DE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de-D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Present</a:t>
            </a:r>
            <a:r>
              <a:rPr lang="de-DE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endParaRPr lang="de-D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de-DE" dirty="0">
                <a:solidFill>
                  <a:prstClr val="black"/>
                </a:solidFill>
                <a:latin typeface="Lucida Console" panose="020B0609040504020204" pitchFamily="49" charset="0"/>
              </a:rPr>
              <a:t>        Type </a:t>
            </a:r>
            <a:r>
              <a:rPr lang="de-D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de-D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de-DE" dirty="0">
                <a:solidFill>
                  <a:srgbClr val="8B0000"/>
                </a:solidFill>
                <a:latin typeface="Lucida Console" panose="020B0609040504020204" pitchFamily="49" charset="0"/>
              </a:rPr>
              <a:t>'File'</a:t>
            </a:r>
            <a:endParaRPr lang="de-D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de-DE" dirty="0">
                <a:solidFill>
                  <a:prstClr val="black"/>
                </a:solidFill>
                <a:latin typeface="Lucida Console" panose="020B0609040504020204" pitchFamily="49" charset="0"/>
              </a:rPr>
              <a:t>        Contents </a:t>
            </a:r>
            <a:r>
              <a:rPr lang="de-D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de-D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de-DE" dirty="0">
                <a:solidFill>
                  <a:srgbClr val="8B0000"/>
                </a:solidFill>
                <a:latin typeface="Lucida Console" panose="020B0609040504020204" pitchFamily="49" charset="0"/>
              </a:rPr>
              <a:t>'Hallo von DSC'</a:t>
            </a:r>
            <a:endParaRPr lang="de-D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de-DE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de-DE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  <a:p>
            <a:endParaRPr lang="de-DE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39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DSC mit Hyper-V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084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11560" y="764704"/>
            <a:ext cx="7772400" cy="1362075"/>
          </a:xfrm>
        </p:spPr>
        <p:txBody>
          <a:bodyPr/>
          <a:lstStyle/>
          <a:p>
            <a:r>
              <a:rPr lang="de-DE" dirty="0"/>
              <a:t>Chef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492896"/>
            <a:ext cx="6264696" cy="375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67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Smörrebröd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half" idx="4294967295"/>
          </p:nvPr>
        </p:nvSpPr>
        <p:spPr>
          <a:xfrm>
            <a:off x="574675" y="1844675"/>
            <a:ext cx="8569325" cy="4464050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Ruby-Basiert</a:t>
            </a:r>
          </a:p>
          <a:p>
            <a:r>
              <a:rPr lang="de-DE" dirty="0"/>
              <a:t>OS-unabhängig</a:t>
            </a:r>
          </a:p>
          <a:p>
            <a:r>
              <a:rPr lang="de-DE" dirty="0"/>
              <a:t>Open-Source-basiert</a:t>
            </a:r>
          </a:p>
          <a:p>
            <a:r>
              <a:rPr lang="de-DE" dirty="0"/>
              <a:t>Basiert auf Rezepten und Kochbücher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643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623" y="2276872"/>
            <a:ext cx="6869937" cy="3672408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Chef Infrastruktur</a:t>
            </a:r>
          </a:p>
        </p:txBody>
      </p:sp>
    </p:spTree>
    <p:extLst>
      <p:ext uri="{BB962C8B-B14F-4D97-AF65-F5344CB8AC3E}">
        <p14:creationId xmlns:p14="http://schemas.microsoft.com/office/powerpoint/2010/main" val="3970084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0</TotalTime>
  <Words>327</Words>
  <Application>Microsoft Office PowerPoint</Application>
  <PresentationFormat>Bildschirmpräsentation (4:3)</PresentationFormat>
  <Paragraphs>70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16</vt:i4>
      </vt:variant>
    </vt:vector>
  </HeadingPairs>
  <TitlesOfParts>
    <vt:vector size="25" baseType="lpstr">
      <vt:lpstr>Arial</vt:lpstr>
      <vt:lpstr>Lucida Console</vt:lpstr>
      <vt:lpstr>Roboto</vt:lpstr>
      <vt:lpstr>Roboto Black</vt:lpstr>
      <vt:lpstr>Roboto Condensed</vt:lpstr>
      <vt:lpstr>Tahoma</vt:lpstr>
      <vt:lpstr>Ubuntu Mono</vt:lpstr>
      <vt:lpstr>www.IT-Visions.de</vt:lpstr>
      <vt:lpstr>Custom Design</vt:lpstr>
      <vt:lpstr>VMs bereitstellen mit DSC und Chef</vt:lpstr>
      <vt:lpstr>About_Author</vt:lpstr>
      <vt:lpstr>Agenda</vt:lpstr>
      <vt:lpstr>DSC – ein Überblick</vt:lpstr>
      <vt:lpstr>PowerPoint-Präsentation</vt:lpstr>
      <vt:lpstr>DSC mit Hyper-V</vt:lpstr>
      <vt:lpstr>Chef</vt:lpstr>
      <vt:lpstr>Smörrebröd</vt:lpstr>
      <vt:lpstr>Chef Infrastruktur</vt:lpstr>
      <vt:lpstr>DSC „Was hat er, was ich nicht habe? „</vt:lpstr>
      <vt:lpstr>Backe Backe kuchen</vt:lpstr>
      <vt:lpstr>Ein bißchen Bi schadet nie</vt:lpstr>
      <vt:lpstr>VMs kochen mit Holger</vt:lpstr>
      <vt:lpstr>Der eigene Chef (Server)</vt:lpstr>
      <vt:lpstr>Summary</vt:lpstr>
      <vt:lpstr>Questions?</vt:lpstr>
    </vt:vector>
  </TitlesOfParts>
  <Manager>Dr. Tobias Weltner</Manager>
  <Company>www.powershell.de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subject>PowerShell Konferenz</dc:subject>
  <dc:creator>Holger Voges</dc:creator>
  <dc:description>(C) Dr. Tobias Weltner</dc:description>
  <cp:lastModifiedBy>Holger Voges</cp:lastModifiedBy>
  <cp:revision>172</cp:revision>
  <dcterms:created xsi:type="dcterms:W3CDTF">2007-07-20T07:41:41Z</dcterms:created>
  <dcterms:modified xsi:type="dcterms:W3CDTF">2016-04-27T13:54:24Z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</Properties>
</file>