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9"/>
  </p:notesMasterIdLst>
  <p:handoutMasterIdLst>
    <p:handoutMasterId r:id="rId10"/>
  </p:handoutMasterIdLst>
  <p:sldIdLst>
    <p:sldId id="309" r:id="rId3"/>
    <p:sldId id="315" r:id="rId4"/>
    <p:sldId id="317" r:id="rId5"/>
    <p:sldId id="310" r:id="rId6"/>
    <p:sldId id="316" r:id="rId7"/>
    <p:sldId id="318" r:id="rId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41" d="100"/>
          <a:sy n="141" d="100"/>
        </p:scale>
        <p:origin x="7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PowerShell Unbound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Jeff Wouters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Tips &amp; Tricks</a:t>
            </a:r>
            <a:endParaRPr lang="de-DE" dirty="0"/>
          </a:p>
        </p:txBody>
      </p:sp>
      <p:pic>
        <p:nvPicPr>
          <p:cNvPr id="5" name="Picture 4" descr="https://openclipart.org/image/2400px/svg_to_png/191890/powershell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97" y="3729478"/>
            <a:ext cx="2486407" cy="18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Whoami?</a:t>
            </a:r>
          </a:p>
          <a:p>
            <a:r>
              <a:rPr lang="de-DE" dirty="0" smtClean="0"/>
              <a:t>Demo</a:t>
            </a:r>
            <a:r>
              <a:rPr lang="de-DE" dirty="0" smtClean="0"/>
              <a:t>! + Q (&amp; A?)</a:t>
            </a:r>
          </a:p>
          <a:p>
            <a:r>
              <a:rPr lang="de-DE" dirty="0" smtClean="0"/>
              <a:t>About_Me</a:t>
            </a:r>
          </a:p>
        </p:txBody>
      </p:sp>
    </p:spTree>
    <p:extLst>
      <p:ext uri="{BB962C8B-B14F-4D97-AF65-F5344CB8AC3E}">
        <p14:creationId xmlns:p14="http://schemas.microsoft.com/office/powerpoint/2010/main" val="35084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[hashtable]Jeff Wouters = @{</a:t>
            </a:r>
          </a:p>
          <a:p>
            <a:pPr marL="400050" lvl="1" indent="0">
              <a:buNone/>
            </a:pPr>
            <a:r>
              <a:rPr lang="de-DE" dirty="0"/>
              <a:t>“Job“ = @(“Automation Consultant“,“CTO“)</a:t>
            </a:r>
          </a:p>
          <a:p>
            <a:pPr marL="400050" lvl="1" indent="0">
              <a:buNone/>
            </a:pPr>
            <a:r>
              <a:rPr lang="de-DE" dirty="0"/>
              <a:t>“Company“ = “Methos IT“</a:t>
            </a:r>
          </a:p>
          <a:p>
            <a:pPr marL="400050" lvl="1" indent="0">
              <a:buNone/>
            </a:pPr>
            <a:r>
              <a:rPr lang="de-DE" dirty="0"/>
              <a:t>“Awards“ = @(“MVP Windows PowerShell“,“MVP CDM“)</a:t>
            </a:r>
          </a:p>
          <a:p>
            <a:pPr marL="400050" lvl="1" indent="0">
              <a:buNone/>
            </a:pPr>
            <a:r>
              <a:rPr lang="de-DE" dirty="0"/>
              <a:t>“Community“ = “Dutch PowerShell User Group“</a:t>
            </a:r>
          </a:p>
          <a:p>
            <a:pPr marL="400050" lvl="1" indent="0">
              <a:buNone/>
            </a:pPr>
            <a:r>
              <a:rPr lang="de-DE" dirty="0"/>
              <a:t>“Education“ = @(</a:t>
            </a:r>
          </a:p>
          <a:p>
            <a:pPr marL="400050" lvl="1" indent="0">
              <a:buNone/>
            </a:pPr>
            <a:r>
              <a:rPr lang="de-DE" dirty="0"/>
              <a:t>	“MSc Computer Science“,</a:t>
            </a:r>
          </a:p>
          <a:p>
            <a:pPr marL="400050" lvl="1" indent="0">
              <a:buNone/>
            </a:pPr>
            <a:r>
              <a:rPr lang="de-DE" dirty="0"/>
              <a:t>	“MBA Business Management“,</a:t>
            </a:r>
          </a:p>
          <a:p>
            <a:pPr marL="400050" lvl="1" indent="0">
              <a:buNone/>
            </a:pPr>
            <a:r>
              <a:rPr lang="de-DE" dirty="0"/>
              <a:t>	“MSc Psychology“</a:t>
            </a:r>
          </a:p>
          <a:p>
            <a:pPr marL="400050" lvl="1" indent="0">
              <a:buNone/>
            </a:pP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0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Content Placeholder 3" descr="http://www.thevancouvermovers.ca/wp-content/uploads/2010/07/Man-With-Ques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538">
            <a:off x="3815327" y="3997077"/>
            <a:ext cx="2749996" cy="29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7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abaenglish.com/blog/wp-content/uploads/2013/10/thank-you-different-langu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" y="908720"/>
            <a:ext cx="8330423" cy="52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18</TotalTime>
  <Words>72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Unbound</vt:lpstr>
      <vt:lpstr>Agenda</vt:lpstr>
      <vt:lpstr>About_Author</vt:lpstr>
      <vt:lpstr>Demo</vt:lpstr>
      <vt:lpstr>Questions?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Jeff Wouters</cp:lastModifiedBy>
  <cp:revision>159</cp:revision>
  <dcterms:created xsi:type="dcterms:W3CDTF">2007-07-20T07:41:41Z</dcterms:created>
  <dcterms:modified xsi:type="dcterms:W3CDTF">2016-04-22T13:27:01Z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