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7"/>
  </p:notesMasterIdLst>
  <p:handoutMasterIdLst>
    <p:handoutMasterId r:id="rId18"/>
  </p:handoutMasterIdLst>
  <p:sldIdLst>
    <p:sldId id="309" r:id="rId3"/>
    <p:sldId id="318" r:id="rId4"/>
    <p:sldId id="317" r:id="rId5"/>
    <p:sldId id="305" r:id="rId6"/>
    <p:sldId id="315" r:id="rId7"/>
    <p:sldId id="320" r:id="rId8"/>
    <p:sldId id="322" r:id="rId9"/>
    <p:sldId id="321" r:id="rId10"/>
    <p:sldId id="316" r:id="rId11"/>
    <p:sldId id="319" r:id="rId12"/>
    <p:sldId id="302" r:id="rId13"/>
    <p:sldId id="314" r:id="rId14"/>
    <p:sldId id="312" r:id="rId15"/>
    <p:sldId id="313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6412" autoAdjust="0"/>
  </p:normalViewPr>
  <p:slideViewPr>
    <p:cSldViewPr>
      <p:cViewPr varScale="1">
        <p:scale>
          <a:sx n="111" d="100"/>
          <a:sy n="111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PowerShell DSC and Octopus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noProof="0" dirty="0"/>
              <a:t>Bartosz Bielawski and Daniël Both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control: Code review process</a:t>
            </a:r>
          </a:p>
          <a:p>
            <a:r>
              <a:rPr lang="en-US" dirty="0"/>
              <a:t>Bamboo: Build, test and publish code</a:t>
            </a:r>
          </a:p>
          <a:p>
            <a:r>
              <a:rPr lang="en-US" dirty="0"/>
              <a:t>Repository: Private PowerShell Gallery</a:t>
            </a:r>
          </a:p>
          <a:p>
            <a:r>
              <a:rPr lang="en-US" dirty="0"/>
              <a:t>DSC</a:t>
            </a:r>
            <a:r>
              <a:rPr lang="pl-PL"/>
              <a:t>:</a:t>
            </a:r>
            <a:r>
              <a:rPr lang="en-US"/>
              <a:t> </a:t>
            </a:r>
            <a:r>
              <a:rPr lang="en-US" dirty="0"/>
              <a:t>Partial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23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revisioned</a:t>
            </a:r>
            <a:r>
              <a:rPr lang="pl-PL" dirty="0"/>
              <a:t>, </a:t>
            </a:r>
            <a:r>
              <a:rPr lang="pl-PL" dirty="0" err="1"/>
              <a:t>tested</a:t>
            </a:r>
            <a:r>
              <a:rPr lang="pl-PL" dirty="0"/>
              <a:t>, </a:t>
            </a:r>
            <a:r>
              <a:rPr lang="pl-PL" dirty="0" err="1"/>
              <a:t>distributed</a:t>
            </a:r>
            <a:endParaRPr lang="pl-PL" dirty="0"/>
          </a:p>
          <a:p>
            <a:r>
              <a:rPr lang="pl-PL" dirty="0"/>
              <a:t>DSC for </a:t>
            </a:r>
            <a:r>
              <a:rPr lang="pl-PL" dirty="0" err="1"/>
              <a:t>keeping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, </a:t>
            </a:r>
            <a:r>
              <a:rPr lang="pl-PL" dirty="0" err="1"/>
              <a:t>Octopus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noProof="0" dirty="0"/>
          </a:p>
          <a:p>
            <a:r>
              <a:rPr lang="pl-PL" noProof="0" dirty="0"/>
              <a:t>Application </a:t>
            </a:r>
            <a:r>
              <a:rPr lang="pl-PL" noProof="0" dirty="0" err="1"/>
              <a:t>lifecycle</a:t>
            </a:r>
            <a:r>
              <a:rPr lang="pl-PL" dirty="0"/>
              <a:t> requires </a:t>
            </a:r>
            <a:r>
              <a:rPr lang="pl-PL" dirty="0" err="1"/>
              <a:t>control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err="1"/>
              <a:t>Hiring</a:t>
            </a:r>
            <a:endParaRPr lang="en-US" noProof="0" dirty="0"/>
          </a:p>
          <a:p>
            <a:r>
              <a:rPr lang="pl-PL" noProof="0" dirty="0"/>
              <a:t>Smart </a:t>
            </a:r>
            <a:r>
              <a:rPr lang="pl-PL" noProof="0" dirty="0" err="1"/>
              <a:t>people</a:t>
            </a:r>
            <a:endParaRPr lang="pl-PL" noProof="0" dirty="0"/>
          </a:p>
          <a:p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projects</a:t>
            </a:r>
            <a:endParaRPr lang="pl-PL" dirty="0"/>
          </a:p>
          <a:p>
            <a:r>
              <a:rPr lang="pl-PL" noProof="0" dirty="0"/>
              <a:t>Mix of </a:t>
            </a:r>
            <a:r>
              <a:rPr lang="pl-PL" noProof="0" dirty="0" err="1"/>
              <a:t>Dev</a:t>
            </a:r>
            <a:r>
              <a:rPr lang="pl-PL" noProof="0" dirty="0"/>
              <a:t> and </a:t>
            </a:r>
            <a:r>
              <a:rPr lang="pl-PL" noProof="0" dirty="0" err="1"/>
              <a:t>Ops</a:t>
            </a:r>
            <a:endParaRPr lang="pl-PL" noProof="0" dirty="0"/>
          </a:p>
          <a:p>
            <a:r>
              <a:rPr lang="pl-PL" dirty="0"/>
              <a:t>No-</a:t>
            </a:r>
            <a:r>
              <a:rPr lang="pl-PL" dirty="0" err="1"/>
              <a:t>Corp</a:t>
            </a:r>
            <a:r>
              <a:rPr lang="pl-PL" dirty="0"/>
              <a:t> ;)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Get-</a:t>
            </a:r>
            <a:r>
              <a:rPr lang="pl-PL" noProof="0" dirty="0" err="1"/>
              <a:t>OptiverInfo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Now: 15 min break</a:t>
            </a:r>
          </a:p>
          <a:p>
            <a:endParaRPr lang="en-US" noProof="0" dirty="0"/>
          </a:p>
          <a:p>
            <a:r>
              <a:rPr lang="en-US" noProof="0" dirty="0"/>
              <a:t>Grab a coffee</a:t>
            </a:r>
          </a:p>
          <a:p>
            <a:r>
              <a:rPr lang="en-US" noProof="0" dirty="0"/>
              <a:t>Stay here to enjoy next presentation</a:t>
            </a:r>
          </a:p>
          <a:p>
            <a:r>
              <a:rPr lang="en-US" noProof="0" dirty="0"/>
              <a:t>Change track and switch to another room</a:t>
            </a:r>
          </a:p>
          <a:p>
            <a:endParaRPr lang="en-US" noProof="0" dirty="0"/>
          </a:p>
          <a:p>
            <a:r>
              <a:rPr lang="en-US" noProof="0" dirty="0"/>
              <a:t>Ask </a:t>
            </a:r>
            <a:r>
              <a:rPr lang="pl-PL" noProof="0" dirty="0" err="1"/>
              <a:t>us</a:t>
            </a:r>
            <a:r>
              <a:rPr lang="en-US" noProof="0" dirty="0"/>
              <a:t> questions or meet me in a breakout session room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Name = ‘</a:t>
            </a:r>
            <a:r>
              <a:rPr lang="en-US" dirty="0" err="1"/>
              <a:t>Bartosz</a:t>
            </a:r>
            <a:r>
              <a:rPr lang="en-US" dirty="0"/>
              <a:t> Bielawski’</a:t>
            </a:r>
          </a:p>
          <a:p>
            <a:pPr marL="0" indent="0">
              <a:buNone/>
            </a:pPr>
            <a:r>
              <a:rPr lang="en-US" dirty="0"/>
              <a:t>  Title = ‘Windows Engineer’</a:t>
            </a:r>
          </a:p>
          <a:p>
            <a:pPr marL="0" indent="0">
              <a:buNone/>
            </a:pPr>
            <a:r>
              <a:rPr lang="en-US" dirty="0"/>
              <a:t>  Company = ‘Optiver’</a:t>
            </a:r>
          </a:p>
          <a:p>
            <a:pPr marL="0" indent="0">
              <a:buNone/>
            </a:pPr>
            <a:r>
              <a:rPr lang="en-US" dirty="0"/>
              <a:t>  Twitter = ‘@</a:t>
            </a:r>
            <a:r>
              <a:rPr lang="en-US" dirty="0" err="1"/>
              <a:t>bielawb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Email = ‘bartek.Bielawski@live.com’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Url</a:t>
            </a:r>
            <a:r>
              <a:rPr lang="pl-PL" dirty="0"/>
              <a:t> = ‘http://powershellmagazine.com’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Bartek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9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	Name = ‘Daniël Both’</a:t>
            </a:r>
          </a:p>
          <a:p>
            <a:pPr marL="0" indent="0">
              <a:buNone/>
            </a:pPr>
            <a:r>
              <a:rPr lang="en-US" dirty="0"/>
              <a:t>	Title = ‘Windows Engineer’</a:t>
            </a:r>
          </a:p>
          <a:p>
            <a:pPr marL="0" indent="0">
              <a:buNone/>
            </a:pPr>
            <a:r>
              <a:rPr lang="en-US" dirty="0"/>
              <a:t>	Company = ‘Optiver’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PowerShellExperience</a:t>
            </a:r>
            <a:r>
              <a:rPr lang="en-US" dirty="0"/>
              <a:t> = ‘8 Years’</a:t>
            </a:r>
          </a:p>
          <a:p>
            <a:pPr marL="0" indent="0">
              <a:buNone/>
            </a:pPr>
            <a:r>
              <a:rPr lang="en-US" dirty="0"/>
              <a:t>	Email </a:t>
            </a:r>
            <a:r>
              <a:rPr lang="en-US"/>
              <a:t>= ‘danielboth@live.nl’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Daniël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6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: problem and </a:t>
            </a:r>
            <a:r>
              <a:rPr lang="pl-PL" dirty="0" err="1"/>
              <a:t>solutions</a:t>
            </a:r>
            <a:endParaRPr lang="pl-PL" dirty="0"/>
          </a:p>
          <a:p>
            <a:r>
              <a:rPr lang="pl-PL" dirty="0"/>
              <a:t>How: </a:t>
            </a:r>
            <a:r>
              <a:rPr lang="pl-PL" dirty="0" err="1"/>
              <a:t>architecture</a:t>
            </a:r>
            <a:endParaRPr lang="pl-PL" dirty="0"/>
          </a:p>
          <a:p>
            <a:r>
              <a:rPr lang="pl-PL" dirty="0"/>
              <a:t>Demo, demo, demo...</a:t>
            </a:r>
          </a:p>
          <a:p>
            <a:r>
              <a:rPr lang="pl-PL" dirty="0" err="1"/>
              <a:t>Summary</a:t>
            </a:r>
            <a:r>
              <a:rPr lang="pl-PL" dirty="0"/>
              <a:t> and Q&amp;A</a:t>
            </a:r>
          </a:p>
          <a:p>
            <a:endParaRPr lang="pl-P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pl-PL" noProof="0" dirty="0" err="1"/>
              <a:t>Why</a:t>
            </a:r>
            <a:r>
              <a:rPr lang="pl-PL" noProof="0" dirty="0"/>
              <a:t>: </a:t>
            </a:r>
            <a:r>
              <a:rPr lang="pl-PL" dirty="0" err="1"/>
              <a:t>problems</a:t>
            </a:r>
            <a:r>
              <a:rPr lang="pl-PL" dirty="0"/>
              <a:t>…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No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running in </a:t>
            </a:r>
            <a:r>
              <a:rPr lang="pl-PL" dirty="0" err="1"/>
              <a:t>production</a:t>
            </a:r>
            <a:endParaRPr lang="en-US" dirty="0"/>
          </a:p>
          <a:p>
            <a:pPr lvl="2"/>
            <a:r>
              <a:rPr lang="pl-PL" dirty="0"/>
              <a:t>No 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review</a:t>
            </a:r>
            <a:r>
              <a:rPr lang="pl-PL" dirty="0"/>
              <a:t>/ </a:t>
            </a:r>
            <a:r>
              <a:rPr lang="pl-PL" dirty="0" err="1"/>
              <a:t>agreed</a:t>
            </a:r>
            <a:r>
              <a:rPr lang="pl-PL" dirty="0"/>
              <a:t> </a:t>
            </a:r>
            <a:r>
              <a:rPr lang="pl-PL" dirty="0" err="1"/>
              <a:t>standards</a:t>
            </a:r>
            <a:endParaRPr lang="pl-PL" dirty="0"/>
          </a:p>
          <a:p>
            <a:pPr lvl="2"/>
            <a:r>
              <a:rPr lang="pl-PL" dirty="0"/>
              <a:t>Running scripts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the </a:t>
            </a:r>
            <a:r>
              <a:rPr lang="pl-PL" dirty="0" err="1"/>
              <a:t>code</a:t>
            </a:r>
            <a:endParaRPr lang="pl-PL" dirty="0"/>
          </a:p>
          <a:p>
            <a:pPr lvl="2"/>
            <a:r>
              <a:rPr lang="pl-PL" dirty="0"/>
              <a:t>No </a:t>
            </a:r>
            <a:r>
              <a:rPr lang="pl-PL" dirty="0" err="1"/>
              <a:t>easy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share</a:t>
            </a:r>
            <a:r>
              <a:rPr lang="pl-PL" dirty="0"/>
              <a:t> </a:t>
            </a:r>
            <a:r>
              <a:rPr lang="pl-PL" dirty="0" err="1"/>
              <a:t>artifacts</a:t>
            </a:r>
            <a:endParaRPr lang="pl-PL" dirty="0"/>
          </a:p>
          <a:p>
            <a:pPr lvl="1"/>
            <a:r>
              <a:rPr lang="pl-PL" dirty="0"/>
              <a:t>„</a:t>
            </a:r>
            <a:r>
              <a:rPr lang="pl-PL" dirty="0" err="1"/>
              <a:t>Snowflake</a:t>
            </a:r>
            <a:r>
              <a:rPr lang="pl-PL" dirty="0"/>
              <a:t>” </a:t>
            </a:r>
            <a:r>
              <a:rPr lang="pl-PL" dirty="0" err="1"/>
              <a:t>servers</a:t>
            </a:r>
            <a:r>
              <a:rPr lang="pl-PL" dirty="0"/>
              <a:t> not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scale</a:t>
            </a:r>
            <a:r>
              <a:rPr lang="pl-PL" dirty="0"/>
              <a:t>/replace</a:t>
            </a:r>
            <a:endParaRPr lang="en-US" dirty="0"/>
          </a:p>
          <a:p>
            <a:pPr lvl="1"/>
            <a:r>
              <a:rPr lang="en-US" dirty="0"/>
              <a:t>Configuration is unknown</a:t>
            </a:r>
          </a:p>
          <a:p>
            <a:pPr lvl="1"/>
            <a:r>
              <a:rPr lang="en-US" dirty="0"/>
              <a:t>Lack of control and consistency</a:t>
            </a:r>
            <a:endParaRPr lang="pl-PL" dirty="0"/>
          </a:p>
          <a:p>
            <a:pPr lvl="1"/>
            <a:r>
              <a:rPr lang="pl-PL" dirty="0"/>
              <a:t>Manual </a:t>
            </a:r>
            <a:r>
              <a:rPr lang="pl-PL" dirty="0" err="1"/>
              <a:t>steps</a:t>
            </a:r>
            <a:r>
              <a:rPr lang="pl-PL" dirty="0"/>
              <a:t> in Windows Server </a:t>
            </a:r>
            <a:r>
              <a:rPr lang="pl-PL" dirty="0" err="1"/>
              <a:t>deployment</a:t>
            </a:r>
            <a:endParaRPr lang="pl-PL" dirty="0"/>
          </a:p>
          <a:p>
            <a:pPr lvl="1"/>
            <a:r>
              <a:rPr lang="en-US" dirty="0"/>
              <a:t>Manual chaos</a:t>
            </a:r>
            <a:r>
              <a:rPr lang="pl-PL" dirty="0"/>
              <a:t> in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deployment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1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Source </a:t>
            </a:r>
            <a:r>
              <a:rPr lang="pl-PL" dirty="0" err="1"/>
              <a:t>control</a:t>
            </a:r>
            <a:endParaRPr lang="pl-PL" dirty="0"/>
          </a:p>
          <a:p>
            <a:pPr lvl="1"/>
            <a:r>
              <a:rPr lang="pl-PL" dirty="0"/>
              <a:t>CI </a:t>
            </a:r>
            <a:r>
              <a:rPr lang="pl-PL" dirty="0" err="1"/>
              <a:t>pipeline</a:t>
            </a:r>
            <a:r>
              <a:rPr lang="pl-PL" dirty="0"/>
              <a:t> for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production</a:t>
            </a:r>
            <a:endParaRPr lang="pl-PL" dirty="0"/>
          </a:p>
          <a:p>
            <a:pPr lvl="1"/>
            <a:r>
              <a:rPr lang="pl-PL" dirty="0"/>
              <a:t>Configuration management</a:t>
            </a:r>
          </a:p>
          <a:p>
            <a:pPr lvl="1"/>
            <a:r>
              <a:rPr lang="pl-PL" dirty="0" err="1"/>
              <a:t>Automated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deployment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How: </a:t>
            </a:r>
            <a:r>
              <a:rPr lang="pl-PL" dirty="0" err="1"/>
              <a:t>solutions</a:t>
            </a:r>
            <a:r>
              <a:rPr lang="pl-PL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3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BitBucket</a:t>
            </a:r>
            <a:endParaRPr lang="pl-PL" dirty="0"/>
          </a:p>
          <a:p>
            <a:pPr lvl="1"/>
            <a:r>
              <a:rPr lang="pl-PL" dirty="0"/>
              <a:t>Target for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in Optiver</a:t>
            </a:r>
          </a:p>
          <a:p>
            <a:pPr lvl="1"/>
            <a:r>
              <a:rPr lang="pl-PL" dirty="0"/>
              <a:t>Was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there</a:t>
            </a:r>
            <a:endParaRPr lang="pl-PL" dirty="0"/>
          </a:p>
          <a:p>
            <a:r>
              <a:rPr lang="pl-PL" dirty="0" err="1"/>
              <a:t>Bamboo</a:t>
            </a:r>
            <a:endParaRPr lang="pl-PL" dirty="0"/>
          </a:p>
          <a:p>
            <a:pPr lvl="1"/>
            <a:r>
              <a:rPr lang="pl-PL" dirty="0"/>
              <a:t>Integration with </a:t>
            </a:r>
            <a:r>
              <a:rPr lang="pl-PL" dirty="0" err="1"/>
              <a:t>BitBucket</a:t>
            </a:r>
            <a:endParaRPr lang="pl-PL" dirty="0"/>
          </a:p>
          <a:p>
            <a:pPr lvl="1"/>
            <a:r>
              <a:rPr lang="pl-PL" dirty="0"/>
              <a:t>Support for PowerShell</a:t>
            </a:r>
          </a:p>
          <a:p>
            <a:r>
              <a:rPr lang="pl-PL" dirty="0" err="1"/>
              <a:t>Artifactory</a:t>
            </a:r>
            <a:endParaRPr lang="pl-PL" dirty="0"/>
          </a:p>
          <a:p>
            <a:pPr lvl="1"/>
            <a:r>
              <a:rPr lang="pl-PL" dirty="0"/>
              <a:t>Target for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artifacts</a:t>
            </a:r>
            <a:r>
              <a:rPr lang="pl-PL" dirty="0"/>
              <a:t> in Optiver</a:t>
            </a:r>
          </a:p>
          <a:p>
            <a:pPr lvl="1"/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How: </a:t>
            </a:r>
            <a:r>
              <a:rPr lang="pl-PL" dirty="0" err="1"/>
              <a:t>tooling</a:t>
            </a:r>
            <a:r>
              <a:rPr lang="pl-PL" dirty="0"/>
              <a:t>…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DSC – configuration management</a:t>
            </a:r>
          </a:p>
          <a:p>
            <a:pPr lvl="1"/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Windows</a:t>
            </a:r>
          </a:p>
          <a:p>
            <a:pPr lvl="1"/>
            <a:r>
              <a:rPr lang="pl-PL" dirty="0" err="1"/>
              <a:t>Continiously</a:t>
            </a:r>
            <a:r>
              <a:rPr lang="pl-PL" dirty="0"/>
              <a:t> </a:t>
            </a:r>
            <a:r>
              <a:rPr lang="pl-PL" dirty="0" err="1"/>
              <a:t>extended</a:t>
            </a:r>
            <a:r>
              <a:rPr lang="pl-PL" dirty="0"/>
              <a:t> by Microsoft and </a:t>
            </a:r>
            <a:r>
              <a:rPr lang="pl-PL" dirty="0" err="1"/>
              <a:t>Community</a:t>
            </a:r>
            <a:endParaRPr lang="pl-PL" dirty="0"/>
          </a:p>
          <a:p>
            <a:pPr lvl="1"/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extend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ourselves</a:t>
            </a:r>
            <a:endParaRPr lang="pl-PL" dirty="0"/>
          </a:p>
          <a:p>
            <a:r>
              <a:rPr lang="pl-PL" dirty="0" err="1"/>
              <a:t>Octopus</a:t>
            </a:r>
            <a:r>
              <a:rPr lang="pl-PL" dirty="0"/>
              <a:t> – </a:t>
            </a:r>
            <a:r>
              <a:rPr lang="pl-PL" dirty="0" err="1"/>
              <a:t>automated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deployment</a:t>
            </a:r>
            <a:endParaRPr lang="pl-PL" dirty="0"/>
          </a:p>
          <a:p>
            <a:pPr lvl="1"/>
            <a:r>
              <a:rPr lang="pl-PL" dirty="0" err="1"/>
              <a:t>Designed</a:t>
            </a:r>
            <a:r>
              <a:rPr lang="pl-PL" dirty="0"/>
              <a:t> to </a:t>
            </a:r>
            <a:r>
              <a:rPr lang="pl-PL" dirty="0" err="1"/>
              <a:t>deploy</a:t>
            </a:r>
            <a:r>
              <a:rPr lang="pl-PL" dirty="0"/>
              <a:t> .NET </a:t>
            </a:r>
            <a:r>
              <a:rPr lang="pl-PL" dirty="0" err="1"/>
              <a:t>applications</a:t>
            </a:r>
            <a:endParaRPr lang="pl-PL" dirty="0"/>
          </a:p>
          <a:p>
            <a:pPr lvl="1"/>
            <a:r>
              <a:rPr lang="pl-PL" dirty="0" err="1"/>
              <a:t>Industry</a:t>
            </a:r>
            <a:r>
              <a:rPr lang="pl-PL" dirty="0"/>
              <a:t> standard for Windows </a:t>
            </a:r>
            <a:r>
              <a:rPr lang="pl-PL" dirty="0" err="1"/>
              <a:t>deployments</a:t>
            </a:r>
            <a:endParaRPr lang="pl-PL" dirty="0"/>
          </a:p>
          <a:p>
            <a:pPr lvl="1"/>
            <a:r>
              <a:rPr lang="pl-PL" dirty="0"/>
              <a:t>API </a:t>
            </a:r>
            <a:r>
              <a:rPr lang="pl-PL" dirty="0" err="1"/>
              <a:t>driven</a:t>
            </a:r>
            <a:endParaRPr lang="pl-PL" dirty="0"/>
          </a:p>
          <a:p>
            <a:pPr lvl="1"/>
            <a:r>
              <a:rPr lang="pl-PL" dirty="0" err="1"/>
              <a:t>Easy</a:t>
            </a:r>
            <a:r>
              <a:rPr lang="pl-PL" dirty="0"/>
              <a:t> to set </a:t>
            </a:r>
            <a:r>
              <a:rPr lang="pl-PL" dirty="0" err="1"/>
              <a:t>up</a:t>
            </a:r>
            <a:r>
              <a:rPr lang="pl-PL" dirty="0"/>
              <a:t> and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endParaRPr lang="pl-PL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How: </a:t>
            </a:r>
            <a:r>
              <a:rPr lang="pl-PL" dirty="0" err="1"/>
              <a:t>tooling</a:t>
            </a:r>
            <a:r>
              <a:rPr lang="pl-PL" dirty="0"/>
              <a:t>…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How: </a:t>
            </a:r>
            <a:r>
              <a:rPr lang="pl-PL" dirty="0" err="1"/>
              <a:t>architecture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79" y="1326082"/>
            <a:ext cx="7049337" cy="54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323</TotalTime>
  <Words>336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DSC and Octopus</vt:lpstr>
      <vt:lpstr>Get-PresenterInfo –Name Bartek</vt:lpstr>
      <vt:lpstr>Get-PresenterInfo –Name Daniël</vt:lpstr>
      <vt:lpstr>Agenda</vt:lpstr>
      <vt:lpstr>Why: problems…</vt:lpstr>
      <vt:lpstr>How: solutions…</vt:lpstr>
      <vt:lpstr>How: tooling… (1)</vt:lpstr>
      <vt:lpstr>How: tooling… (2)</vt:lpstr>
      <vt:lpstr>How: architecture</vt:lpstr>
      <vt:lpstr>Demo</vt:lpstr>
      <vt:lpstr>Summary</vt:lpstr>
      <vt:lpstr>Questions?</vt:lpstr>
      <vt:lpstr>Get-OptiverInfo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Bartek Bielawski</cp:lastModifiedBy>
  <cp:revision>183</cp:revision>
  <dcterms:created xsi:type="dcterms:W3CDTF">2007-07-20T07:41:41Z</dcterms:created>
  <dcterms:modified xsi:type="dcterms:W3CDTF">2016-05-25T13:02:53Z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