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11"/>
  </p:notesMasterIdLst>
  <p:handoutMasterIdLst>
    <p:handoutMasterId r:id="rId12"/>
  </p:handoutMasterIdLst>
  <p:sldIdLst>
    <p:sldId id="309" r:id="rId3"/>
    <p:sldId id="316" r:id="rId4"/>
    <p:sldId id="305" r:id="rId5"/>
    <p:sldId id="315" r:id="rId6"/>
    <p:sldId id="302" r:id="rId7"/>
    <p:sldId id="314" r:id="rId8"/>
    <p:sldId id="312" r:id="rId9"/>
    <p:sldId id="313" r:id="rId1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6412" autoAdjust="0"/>
  </p:normalViewPr>
  <p:slideViewPr>
    <p:cSldViewPr>
      <p:cViewPr varScale="1">
        <p:scale>
          <a:sx n="111" d="100"/>
          <a:sy n="111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0" y="6035434"/>
            <a:ext cx="3459487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403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3" y="6093296"/>
            <a:ext cx="2019326" cy="4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XML </a:t>
            </a:r>
            <a:r>
              <a:rPr lang="pl-PL" noProof="0" dirty="0" err="1"/>
              <a:t>is</a:t>
            </a:r>
            <a:r>
              <a:rPr lang="pl-PL" noProof="0" dirty="0"/>
              <a:t> </a:t>
            </a:r>
            <a:r>
              <a:rPr lang="pl-PL" noProof="0" dirty="0" err="1"/>
              <a:t>your</a:t>
            </a:r>
            <a:r>
              <a:rPr lang="pl-PL" noProof="0" dirty="0"/>
              <a:t> </a:t>
            </a:r>
            <a:r>
              <a:rPr lang="pl-PL" noProof="0" dirty="0" err="1"/>
              <a:t>friend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noProof="0" dirty="0"/>
              <a:t>Bartosz Bielawski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0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25" y="1916113"/>
            <a:ext cx="4891550" cy="4392612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XML </a:t>
            </a:r>
            <a:r>
              <a:rPr lang="pl-PL" dirty="0" err="1"/>
              <a:t>is</a:t>
            </a:r>
            <a:r>
              <a:rPr lang="pl-PL" dirty="0"/>
              <a:t>… </a:t>
            </a:r>
            <a:r>
              <a:rPr lang="pl-PL" dirty="0" err="1"/>
              <a:t>wha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XML?</a:t>
            </a:r>
          </a:p>
          <a:p>
            <a:r>
              <a:rPr lang="pl-PL" dirty="0"/>
              <a:t>Demo, demo, demo...</a:t>
            </a:r>
          </a:p>
          <a:p>
            <a:r>
              <a:rPr lang="pl-PL" dirty="0" err="1"/>
              <a:t>Summary</a:t>
            </a:r>
            <a:r>
              <a:rPr lang="pl-PL" dirty="0"/>
              <a:t> and Q&amp;A</a:t>
            </a:r>
          </a:p>
          <a:p>
            <a:endParaRPr lang="pl-P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pl-PL" noProof="0" dirty="0"/>
              <a:t>Demo plan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Implicit foreach</a:t>
            </a:r>
          </a:p>
          <a:p>
            <a:r>
              <a:rPr lang="pl-PL" dirty="0"/>
              <a:t>Select-Xml - </a:t>
            </a:r>
            <a:r>
              <a:rPr lang="pl-PL" dirty="0" err="1"/>
              <a:t>simple</a:t>
            </a:r>
            <a:endParaRPr lang="pl-PL" dirty="0"/>
          </a:p>
          <a:p>
            <a:r>
              <a:rPr lang="pl-PL" dirty="0"/>
              <a:t>Select-Xml - </a:t>
            </a:r>
            <a:r>
              <a:rPr lang="pl-PL" dirty="0" err="1"/>
              <a:t>namespaces</a:t>
            </a:r>
            <a:endParaRPr lang="pl-PL" dirty="0"/>
          </a:p>
          <a:p>
            <a:r>
              <a:rPr lang="pl-PL" dirty="0"/>
              <a:t>XML applied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err="1"/>
              <a:t>Ignorance</a:t>
            </a:r>
            <a:r>
              <a:rPr lang="pl-PL" noProof="0" dirty="0"/>
              <a:t> </a:t>
            </a:r>
            <a:r>
              <a:rPr lang="pl-PL" noProof="0" dirty="0" err="1"/>
              <a:t>fuels</a:t>
            </a:r>
            <a:r>
              <a:rPr lang="pl-PL" noProof="0" dirty="0"/>
              <a:t> </a:t>
            </a:r>
            <a:r>
              <a:rPr lang="pl-PL" noProof="0" dirty="0" err="1"/>
              <a:t>fear</a:t>
            </a:r>
            <a:endParaRPr lang="en-US" noProof="0" dirty="0"/>
          </a:p>
          <a:p>
            <a:r>
              <a:rPr lang="pl-PL" dirty="0"/>
              <a:t>Cmdlet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life </a:t>
            </a:r>
            <a:r>
              <a:rPr lang="pl-PL" dirty="0" err="1"/>
              <a:t>easier</a:t>
            </a:r>
            <a:endParaRPr lang="pl-PL" dirty="0"/>
          </a:p>
          <a:p>
            <a:r>
              <a:rPr lang="pl-PL" noProof="0" dirty="0" err="1"/>
              <a:t>Understand</a:t>
            </a:r>
            <a:r>
              <a:rPr lang="pl-PL" noProof="0" dirty="0"/>
              <a:t> </a:t>
            </a:r>
            <a:r>
              <a:rPr lang="pl-PL" noProof="0" dirty="0" err="1"/>
              <a:t>schema</a:t>
            </a:r>
            <a:r>
              <a:rPr lang="pl-PL" noProof="0" dirty="0"/>
              <a:t>, be </a:t>
            </a:r>
            <a:r>
              <a:rPr lang="pl-PL" noProof="0" dirty="0" err="1"/>
              <a:t>productive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 err="1"/>
              <a:t>Hiring</a:t>
            </a:r>
            <a:endParaRPr lang="en-US" noProof="0" dirty="0"/>
          </a:p>
          <a:p>
            <a:r>
              <a:rPr lang="pl-PL" noProof="0" dirty="0"/>
              <a:t>Smart </a:t>
            </a:r>
            <a:r>
              <a:rPr lang="pl-PL" noProof="0" dirty="0" err="1"/>
              <a:t>people</a:t>
            </a:r>
            <a:endParaRPr lang="pl-PL" noProof="0" dirty="0"/>
          </a:p>
          <a:p>
            <a:r>
              <a:rPr lang="pl-PL" dirty="0" err="1"/>
              <a:t>Interesting</a:t>
            </a:r>
            <a:r>
              <a:rPr lang="pl-PL" dirty="0"/>
              <a:t> </a:t>
            </a:r>
            <a:r>
              <a:rPr lang="pl-PL" dirty="0" err="1"/>
              <a:t>projects</a:t>
            </a:r>
            <a:endParaRPr lang="pl-PL" dirty="0"/>
          </a:p>
          <a:p>
            <a:r>
              <a:rPr lang="pl-PL" noProof="0" dirty="0"/>
              <a:t>Mix of </a:t>
            </a:r>
            <a:r>
              <a:rPr lang="pl-PL" noProof="0" dirty="0" err="1"/>
              <a:t>Dev</a:t>
            </a:r>
            <a:r>
              <a:rPr lang="pl-PL" noProof="0" dirty="0"/>
              <a:t> and </a:t>
            </a:r>
            <a:r>
              <a:rPr lang="pl-PL" noProof="0" dirty="0" err="1"/>
              <a:t>Ops</a:t>
            </a:r>
            <a:endParaRPr lang="pl-PL" noProof="0" dirty="0"/>
          </a:p>
          <a:p>
            <a:r>
              <a:rPr lang="pl-PL" dirty="0"/>
              <a:t>No-</a:t>
            </a:r>
            <a:r>
              <a:rPr lang="pl-PL" dirty="0" err="1"/>
              <a:t>Corp</a:t>
            </a:r>
            <a:r>
              <a:rPr lang="pl-PL" dirty="0"/>
              <a:t> ;)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 dirty="0"/>
              <a:t>Get-</a:t>
            </a:r>
            <a:r>
              <a:rPr lang="pl-PL" noProof="0" dirty="0" err="1"/>
              <a:t>OptiverInfo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Now: 15 min break</a:t>
            </a:r>
          </a:p>
          <a:p>
            <a:endParaRPr lang="en-US" noProof="0" dirty="0"/>
          </a:p>
          <a:p>
            <a:r>
              <a:rPr lang="en-US" noProof="0" dirty="0"/>
              <a:t>Grab a coffee</a:t>
            </a:r>
          </a:p>
          <a:p>
            <a:r>
              <a:rPr lang="en-US" noProof="0" dirty="0"/>
              <a:t>Stay here to enjoy next presentation</a:t>
            </a:r>
          </a:p>
          <a:p>
            <a:r>
              <a:rPr lang="en-US" noProof="0" dirty="0"/>
              <a:t>Change track and switch to another room</a:t>
            </a:r>
          </a:p>
          <a:p>
            <a:endParaRPr lang="en-US" noProof="0" dirty="0"/>
          </a:p>
          <a:p>
            <a:r>
              <a:rPr lang="en-US" noProof="0" dirty="0"/>
              <a:t>Ask </a:t>
            </a:r>
            <a:r>
              <a:rPr lang="pl-PL" noProof="0" dirty="0"/>
              <a:t>me</a:t>
            </a:r>
            <a:r>
              <a:rPr lang="en-US" noProof="0" dirty="0"/>
              <a:t> questions or meet me in a breakout session room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Next Steps...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59</TotalTime>
  <Words>101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XML is your friend</vt:lpstr>
      <vt:lpstr>XML is… wha?</vt:lpstr>
      <vt:lpstr>Agenda</vt:lpstr>
      <vt:lpstr>Demo plan</vt:lpstr>
      <vt:lpstr>Summary</vt:lpstr>
      <vt:lpstr>Questions?</vt:lpstr>
      <vt:lpstr>Get-OptiverInfo</vt:lpstr>
      <vt:lpstr>Next Steps...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Bartek Bielawski</cp:lastModifiedBy>
  <cp:revision>165</cp:revision>
  <dcterms:created xsi:type="dcterms:W3CDTF">2007-07-20T07:41:41Z</dcterms:created>
  <dcterms:modified xsi:type="dcterms:W3CDTF">2016-04-22T06:09:47Z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