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7"/>
  </p:notesMasterIdLst>
  <p:handoutMasterIdLst>
    <p:handoutMasterId r:id="rId18"/>
  </p:handoutMasterIdLst>
  <p:sldIdLst>
    <p:sldId id="309" r:id="rId3"/>
    <p:sldId id="305" r:id="rId4"/>
    <p:sldId id="319" r:id="rId5"/>
    <p:sldId id="281" r:id="rId6"/>
    <p:sldId id="315" r:id="rId7"/>
    <p:sldId id="316" r:id="rId8"/>
    <p:sldId id="317" r:id="rId9"/>
    <p:sldId id="320" r:id="rId10"/>
    <p:sldId id="321" r:id="rId11"/>
    <p:sldId id="318" r:id="rId12"/>
    <p:sldId id="302" r:id="rId13"/>
    <p:sldId id="313" r:id="rId14"/>
    <p:sldId id="314" r:id="rId15"/>
    <p:sldId id="312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2773" autoAdjust="0"/>
  </p:normalViewPr>
  <p:slideViewPr>
    <p:cSldViewPr>
      <p:cViewPr varScale="1">
        <p:scale>
          <a:sx n="75" d="100"/>
          <a:sy n="7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7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io.directory(v=vs.110).asp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64419(v=vs.85).aspx" TargetMode="External"/><Relationship Id="rId2" Type="http://schemas.openxmlformats.org/officeDocument/2006/relationships/hyperlink" Target="http://www.pinvoke.net/default.aspx/kernel32.findfirstfilee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Øyvind Kallstad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enumeration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Reading the last line of a file</a:t>
            </a:r>
          </a:p>
          <a:p>
            <a:pPr lvl="1"/>
            <a:r>
              <a:rPr lang="nb-NO" dirty="0"/>
              <a:t>Get-Content $file | Select –Last 10</a:t>
            </a:r>
          </a:p>
          <a:p>
            <a:pPr lvl="1"/>
            <a:r>
              <a:rPr lang="nb-NO" dirty="0"/>
              <a:t>Get-Content $file –Tail 10</a:t>
            </a:r>
          </a:p>
          <a:p>
            <a:pPr lvl="1"/>
            <a:endParaRPr lang="nb-NO" dirty="0"/>
          </a:p>
          <a:p>
            <a:r>
              <a:rPr lang="nb-NO" dirty="0"/>
              <a:t>Get random number</a:t>
            </a:r>
          </a:p>
          <a:p>
            <a:pPr lvl="1"/>
            <a:r>
              <a:rPr lang="nb-NO" dirty="0"/>
              <a:t> 0..1000000 | Get-Random </a:t>
            </a:r>
          </a:p>
          <a:p>
            <a:pPr lvl="1"/>
            <a:r>
              <a:rPr lang="en-US" dirty="0"/>
              <a:t> Get-Random -Minimum 0 -Maximum 1000000</a:t>
            </a:r>
          </a:p>
          <a:p>
            <a:pPr lvl="1"/>
            <a:endParaRPr lang="en-US" dirty="0"/>
          </a:p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endParaRPr lang="en-US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2614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for everyday use</a:t>
            </a:r>
          </a:p>
          <a:p>
            <a:endParaRPr lang="de-DE" dirty="0"/>
          </a:p>
          <a:p>
            <a:r>
              <a:rPr lang="de-DE" dirty="0"/>
              <a:t>.NET for when the need justifies the extra development time</a:t>
            </a:r>
          </a:p>
          <a:p>
            <a:endParaRPr lang="de-DE" dirty="0"/>
          </a:p>
          <a:p>
            <a:r>
              <a:rPr lang="de-DE" dirty="0"/>
              <a:t>P/Invoke for fun </a:t>
            </a:r>
            <a:r>
              <a:rPr lang="de-DE" dirty="0">
                <a:sym typeface="Wingdings" panose="05000000000000000000" pitchFamily="2" charset="2"/>
              </a:rPr>
              <a:t> (or when every second counts), or when functionality don‘t exist in PS/.NET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Twitter: @okallstad</a:t>
            </a:r>
          </a:p>
          <a:p>
            <a:pPr lvl="1"/>
            <a:r>
              <a:rPr lang="de-DE" dirty="0"/>
              <a:t>Blog: https://communary.wordpress.com/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r>
              <a:rPr lang="de-DE" dirty="0"/>
              <a:t>Problem statement</a:t>
            </a:r>
          </a:p>
          <a:p>
            <a:r>
              <a:rPr lang="de-DE" dirty="0"/>
              <a:t>First solutions, using PowerShell</a:t>
            </a:r>
          </a:p>
          <a:p>
            <a:r>
              <a:rPr lang="de-DE" dirty="0"/>
              <a:t>Going deeper, using .NET</a:t>
            </a:r>
          </a:p>
          <a:p>
            <a:r>
              <a:rPr lang="de-DE" dirty="0"/>
              <a:t>Deeper still, the Win32 API</a:t>
            </a:r>
          </a:p>
          <a:p>
            <a:r>
              <a:rPr lang="de-DE" dirty="0">
                <a:solidFill>
                  <a:srgbClr val="92D050"/>
                </a:solidFill>
              </a:rPr>
              <a:t>NEW! </a:t>
            </a:r>
            <a:r>
              <a:rPr lang="de-DE" dirty="0"/>
              <a:t>Using PowerForensics</a:t>
            </a:r>
          </a:p>
          <a:p>
            <a:r>
              <a:rPr lang="de-DE" dirty="0"/>
              <a:t>Bonus?</a:t>
            </a:r>
          </a:p>
          <a:p>
            <a:r>
              <a:rPr lang="de-DE" dirty="0"/>
              <a:t>Questions?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18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Enumerating large file repositories</a:t>
            </a:r>
          </a:p>
          <a:p>
            <a:pPr>
              <a:buFontTx/>
              <a:buChar char="-"/>
            </a:pPr>
            <a:r>
              <a:rPr lang="de-DE" dirty="0"/>
              <a:t>Filter by specific files</a:t>
            </a:r>
          </a:p>
          <a:p>
            <a:pPr>
              <a:buFontTx/>
              <a:buChar char="-"/>
            </a:pPr>
            <a:r>
              <a:rPr lang="de-DE" dirty="0"/>
              <a:t>MaxPath</a:t>
            </a:r>
          </a:p>
          <a:p>
            <a:pPr>
              <a:buFontTx/>
              <a:buChar char="-"/>
            </a:pPr>
            <a:r>
              <a:rPr lang="de-DE" dirty="0"/>
              <a:t>Gracefully handle folders with permission problems</a:t>
            </a:r>
          </a:p>
          <a:p>
            <a:pPr>
              <a:buFontTx/>
              <a:buChar char="-"/>
            </a:pPr>
            <a:r>
              <a:rPr lang="de-DE" dirty="0"/>
              <a:t>Restricted characters/words in filenames</a:t>
            </a:r>
          </a:p>
          <a:p>
            <a:pPr>
              <a:buFontTx/>
              <a:buChar char="-"/>
            </a:pPr>
            <a:r>
              <a:rPr lang="de-DE" dirty="0"/>
              <a:t>Time!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Get-ChildItem</a:t>
            </a:r>
          </a:p>
          <a:p>
            <a:r>
              <a:rPr lang="nb-NO" dirty="0"/>
              <a:t>Nice and easy to use</a:t>
            </a:r>
          </a:p>
          <a:p>
            <a:r>
              <a:rPr lang="nb-NO" dirty="0"/>
              <a:t>Buit-in help</a:t>
            </a:r>
          </a:p>
          <a:p>
            <a:r>
              <a:rPr lang="nb-NO" dirty="0"/>
              <a:t>Optimize with –Filter</a:t>
            </a:r>
          </a:p>
          <a:p>
            <a:endParaRPr lang="nb-NO" dirty="0"/>
          </a:p>
          <a:p>
            <a:r>
              <a:rPr lang="nb-NO" dirty="0"/>
              <a:t>Compare with DOS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2646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No hand-holding</a:t>
            </a:r>
          </a:p>
          <a:p>
            <a:r>
              <a:rPr lang="nb-NO" dirty="0"/>
              <a:t>System.IO.Directory</a:t>
            </a:r>
          </a:p>
          <a:p>
            <a:pPr lvl="1"/>
            <a:r>
              <a:rPr lang="nb-NO" dirty="0"/>
              <a:t>EnumerateFiles/GetFiles</a:t>
            </a:r>
          </a:p>
          <a:p>
            <a:pPr lvl="1"/>
            <a:r>
              <a:rPr lang="nb-NO" dirty="0"/>
              <a:t>EnumerateDirectories/GetDirectories</a:t>
            </a:r>
          </a:p>
          <a:p>
            <a:r>
              <a:rPr lang="nb-NO" dirty="0"/>
              <a:t>Don’t handle permission problems particularly well</a:t>
            </a:r>
          </a:p>
          <a:p>
            <a:r>
              <a:rPr lang="nb-NO" dirty="0">
                <a:hlinkClick r:id="rId2"/>
              </a:rPr>
              <a:t>https://msdn.microsoft.com/en-us/library/system.io.directory(v=vs.110).aspx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6136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InteropServices</a:t>
            </a:r>
          </a:p>
          <a:p>
            <a:pPr lvl="1"/>
            <a:r>
              <a:rPr lang="nb-NO" dirty="0"/>
              <a:t>Interface for Unmanaged code, Win32 API</a:t>
            </a:r>
          </a:p>
          <a:p>
            <a:pPr lvl="1"/>
            <a:r>
              <a:rPr lang="nb-NO" dirty="0"/>
              <a:t>Platform Invoke (P/Invoke)</a:t>
            </a:r>
            <a:br>
              <a:rPr lang="nb-NO" dirty="0"/>
            </a:br>
            <a:r>
              <a:rPr lang="nb-NO" dirty="0"/>
              <a:t>enables calling functions in unmanaged language as long as its signature is redeclared in managed source code</a:t>
            </a:r>
          </a:p>
          <a:p>
            <a:pPr lvl="1"/>
            <a:endParaRPr lang="nb-NO" dirty="0"/>
          </a:p>
          <a:p>
            <a:r>
              <a:rPr lang="nb-NO" dirty="0">
                <a:hlinkClick r:id="rId2"/>
              </a:rPr>
              <a:t>http://pinvoke.net/</a:t>
            </a:r>
            <a:r>
              <a:rPr lang="nb-NO" dirty="0"/>
              <a:t> </a:t>
            </a:r>
          </a:p>
          <a:p>
            <a:r>
              <a:rPr lang="nb-NO" dirty="0"/>
              <a:t>MSDN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Win32API</a:t>
            </a:r>
          </a:p>
        </p:txBody>
      </p:sp>
    </p:spTree>
    <p:extLst>
      <p:ext uri="{BB962C8B-B14F-4D97-AF65-F5344CB8AC3E}">
        <p14:creationId xmlns:p14="http://schemas.microsoft.com/office/powerpoint/2010/main" val="27869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FindFirstFileEx</a:t>
            </a:r>
          </a:p>
          <a:p>
            <a:r>
              <a:rPr lang="nb-NO" dirty="0"/>
              <a:t>FindNextFile</a:t>
            </a:r>
          </a:p>
          <a:p>
            <a:r>
              <a:rPr lang="nb-NO" dirty="0"/>
              <a:t>FindClose</a:t>
            </a:r>
          </a:p>
          <a:p>
            <a:pPr marL="0" indent="0">
              <a:buNone/>
            </a:pPr>
            <a:r>
              <a:rPr lang="nb-NO" dirty="0">
                <a:hlinkClick r:id="rId2"/>
              </a:rPr>
              <a:t>http://www.pinvoke.net/default.aspx/kernel32.findfirstfileex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https://msdn.microsoft.com/en-us/library/windows/desktop/aa364419(v=vs.85).aspx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Win32API</a:t>
            </a:r>
          </a:p>
        </p:txBody>
      </p:sp>
    </p:spTree>
    <p:extLst>
      <p:ext uri="{BB962C8B-B14F-4D97-AF65-F5344CB8AC3E}">
        <p14:creationId xmlns:p14="http://schemas.microsoft.com/office/powerpoint/2010/main" val="23601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</p:spPr>
        <p:txBody>
          <a:bodyPr/>
          <a:lstStyle/>
          <a:p>
            <a:r>
              <a:rPr lang="nb-NO" dirty="0"/>
              <a:t>Read the file information directly from the Master File Table into memory.</a:t>
            </a:r>
          </a:p>
          <a:p>
            <a:r>
              <a:rPr lang="nb-NO" dirty="0"/>
              <a:t>Added benefits:</a:t>
            </a:r>
          </a:p>
          <a:p>
            <a:pPr lvl="1"/>
            <a:r>
              <a:rPr lang="nb-NO" dirty="0"/>
              <a:t>All searches after the first one will be really fast!</a:t>
            </a:r>
          </a:p>
          <a:p>
            <a:pPr lvl="1"/>
            <a:r>
              <a:rPr lang="nb-NO" dirty="0"/>
              <a:t>You get more meta data</a:t>
            </a:r>
          </a:p>
          <a:p>
            <a:pPr lvl="1"/>
            <a:r>
              <a:rPr lang="nb-NO" dirty="0"/>
              <a:t>Aside from having to run as Administrator, you don’t have to worry about file access.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PowerForensics</a:t>
            </a:r>
          </a:p>
        </p:txBody>
      </p:sp>
    </p:spTree>
    <p:extLst>
      <p:ext uri="{BB962C8B-B14F-4D97-AF65-F5344CB8AC3E}">
        <p14:creationId xmlns:p14="http://schemas.microsoft.com/office/powerpoint/2010/main" val="9137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1365</TotalTime>
  <Words>299</Words>
  <Application>Microsoft Office PowerPoint</Application>
  <PresentationFormat>On-screen Show (4:3)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Chasing the seconds</vt:lpstr>
      <vt:lpstr>Agenda</vt:lpstr>
      <vt:lpstr>Introduction</vt:lpstr>
      <vt:lpstr>Problem statement</vt:lpstr>
      <vt:lpstr>PowerShell</vt:lpstr>
      <vt:lpstr>.NET</vt:lpstr>
      <vt:lpstr>Win32API</vt:lpstr>
      <vt:lpstr>Win32API</vt:lpstr>
      <vt:lpstr>PowerForensics</vt:lpstr>
      <vt:lpstr>Bonus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Kallstad, Øyvind</cp:lastModifiedBy>
  <cp:revision>180</cp:revision>
  <dcterms:created xsi:type="dcterms:W3CDTF">2007-07-20T07:41:41Z</dcterms:created>
  <dcterms:modified xsi:type="dcterms:W3CDTF">2016-04-22T07:13:14Z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