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8"/>
  </p:notesMasterIdLst>
  <p:handoutMasterIdLst>
    <p:handoutMasterId r:id="rId19"/>
  </p:handoutMasterIdLst>
  <p:sldIdLst>
    <p:sldId id="309" r:id="rId3"/>
    <p:sldId id="305" r:id="rId4"/>
    <p:sldId id="281" r:id="rId5"/>
    <p:sldId id="315" r:id="rId6"/>
    <p:sldId id="318" r:id="rId7"/>
    <p:sldId id="319" r:id="rId8"/>
    <p:sldId id="322" r:id="rId9"/>
    <p:sldId id="317" r:id="rId10"/>
    <p:sldId id="320" r:id="rId11"/>
    <p:sldId id="316" r:id="rId12"/>
    <p:sldId id="321" r:id="rId13"/>
    <p:sldId id="302" r:id="rId14"/>
    <p:sldId id="314" r:id="rId15"/>
    <p:sldId id="313" r:id="rId16"/>
    <p:sldId id="312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81" d="100"/>
          <a:sy n="81" d="100"/>
        </p:scale>
        <p:origin x="62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ary.wordpress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az24scfc(v=vs.110).asp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Regular </a:t>
            </a:r>
            <a:r>
              <a:rPr lang="de-DE" dirty="0" err="1"/>
              <a:t>Expressions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Øyvind Kallstad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Select-String</a:t>
            </a:r>
          </a:p>
          <a:p>
            <a:r>
              <a:rPr lang="en-GB" dirty="0"/>
              <a:t>-match</a:t>
            </a:r>
          </a:p>
          <a:p>
            <a:r>
              <a:rPr lang="en-GB" dirty="0"/>
              <a:t>-replace</a:t>
            </a:r>
          </a:p>
          <a:p>
            <a:r>
              <a:rPr lang="en-GB" dirty="0"/>
              <a:t>-split</a:t>
            </a:r>
          </a:p>
          <a:p>
            <a:r>
              <a:rPr lang="en-GB" dirty="0" err="1"/>
              <a:t>System.Text.RegularExpressions</a:t>
            </a:r>
            <a:r>
              <a:rPr lang="en-GB" dirty="0"/>
              <a:t> / [regex]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 </a:t>
            </a:r>
            <a:r>
              <a:rPr lang="en-GB"/>
              <a:t>in PowerShell</a:t>
            </a:r>
          </a:p>
        </p:txBody>
      </p:sp>
    </p:spTree>
    <p:extLst>
      <p:ext uri="{BB962C8B-B14F-4D97-AF65-F5344CB8AC3E}">
        <p14:creationId xmlns:p14="http://schemas.microsoft.com/office/powerpoint/2010/main" val="24219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852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Regex is used to find matches or acertain a match (or non-match) in strings</a:t>
            </a:r>
          </a:p>
          <a:p>
            <a:r>
              <a:rPr lang="de-DE" dirty="0"/>
              <a:t>Useful in validation of user input</a:t>
            </a:r>
          </a:p>
          <a:p>
            <a:r>
              <a:rPr lang="de-DE" dirty="0"/>
              <a:t>Useful in text parsing</a:t>
            </a:r>
          </a:p>
          <a:p>
            <a:r>
              <a:rPr lang="de-DE" dirty="0"/>
              <a:t>Not as hard as it looks!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Twitter: @okallstad</a:t>
            </a:r>
          </a:p>
          <a:p>
            <a:pPr marL="457200" lvl="1" indent="0">
              <a:buNone/>
            </a:pPr>
            <a:r>
              <a:rPr lang="de-DE" dirty="0"/>
              <a:t>Blog: </a:t>
            </a:r>
            <a:r>
              <a:rPr lang="de-DE" dirty="0">
                <a:hlinkClick r:id="rId2"/>
              </a:rPr>
              <a:t>https://communary.wordpress.com/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/>
              <a:t>What is it?</a:t>
            </a:r>
          </a:p>
          <a:p>
            <a:r>
              <a:rPr lang="de-DE" dirty="0"/>
              <a:t>Examples</a:t>
            </a:r>
          </a:p>
          <a:p>
            <a:r>
              <a:rPr lang="de-DE" dirty="0"/>
              <a:t>Regular expressions in PowerShell</a:t>
            </a:r>
          </a:p>
          <a:p>
            <a:r>
              <a:rPr lang="de-DE" dirty="0"/>
              <a:t>Bonus?</a:t>
            </a:r>
          </a:p>
          <a:p>
            <a:r>
              <a:rPr lang="de-DE" dirty="0" err="1"/>
              <a:t>Questions</a:t>
            </a:r>
            <a:r>
              <a:rPr lang="de-DE" dirty="0"/>
              <a:t> / </a:t>
            </a:r>
            <a:r>
              <a:rPr lang="de-DE" dirty="0" err="1"/>
              <a:t>Discussion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		- Wikipedia</a:t>
            </a:r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Find matches</a:t>
            </a:r>
          </a:p>
          <a:p>
            <a:pPr>
              <a:buFontTx/>
              <a:buChar char="-"/>
            </a:pPr>
            <a:r>
              <a:rPr lang="de-DE" dirty="0"/>
              <a:t>Does it match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Bookmark and/or print the Regular Expression Language – Quick Reference from MSDN</a:t>
            </a:r>
            <a:br>
              <a:rPr lang="en-GB" dirty="0"/>
            </a:br>
            <a:r>
              <a:rPr lang="en-GB" dirty="0">
                <a:hlinkClick r:id="rId2"/>
              </a:rPr>
              <a:t>https://msdn.microsoft.com/en-us/library/az24scfc(v=vs.110).aspx</a:t>
            </a:r>
            <a:endParaRPr lang="en-GB" dirty="0"/>
          </a:p>
          <a:p>
            <a:r>
              <a:rPr lang="en-GB" dirty="0"/>
              <a:t>Language for pattern matching strings.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Reference</a:t>
            </a:r>
          </a:p>
        </p:txBody>
      </p:sp>
    </p:spTree>
    <p:extLst>
      <p:ext uri="{BB962C8B-B14F-4D97-AF65-F5344CB8AC3E}">
        <p14:creationId xmlns:p14="http://schemas.microsoft.com/office/powerpoint/2010/main" val="11649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\b(?:(?:25</a:t>
            </a:r>
            <a:r>
              <a:rPr lang="nb-NO" b="1" dirty="0"/>
              <a:t>[</a:t>
            </a:r>
            <a:r>
              <a:rPr lang="nb-NO" dirty="0"/>
              <a:t>0-5</a:t>
            </a:r>
            <a:r>
              <a:rPr lang="nb-NO" b="1" dirty="0"/>
              <a:t>]</a:t>
            </a:r>
            <a:r>
              <a:rPr lang="nb-NO" dirty="0"/>
              <a:t>|2</a:t>
            </a:r>
            <a:r>
              <a:rPr lang="nb-NO" b="1" dirty="0"/>
              <a:t>[</a:t>
            </a:r>
            <a:r>
              <a:rPr lang="nb-NO" dirty="0"/>
              <a:t>0-4</a:t>
            </a:r>
            <a:r>
              <a:rPr lang="nb-NO" b="1" dirty="0"/>
              <a:t>][</a:t>
            </a:r>
            <a:r>
              <a:rPr lang="nb-NO" dirty="0"/>
              <a:t>0-9</a:t>
            </a:r>
            <a:r>
              <a:rPr lang="nb-NO" b="1" dirty="0"/>
              <a:t>]</a:t>
            </a:r>
            <a:r>
              <a:rPr lang="nb-NO" dirty="0"/>
              <a:t>|</a:t>
            </a:r>
            <a:r>
              <a:rPr lang="nb-NO" b="1" dirty="0"/>
              <a:t>[</a:t>
            </a:r>
            <a:r>
              <a:rPr lang="nb-NO" dirty="0"/>
              <a:t>01</a:t>
            </a:r>
            <a:r>
              <a:rPr lang="nb-NO" b="1" dirty="0"/>
              <a:t>]</a:t>
            </a:r>
            <a:r>
              <a:rPr lang="nb-NO" dirty="0"/>
              <a:t>?</a:t>
            </a:r>
            <a:r>
              <a:rPr lang="nb-NO" b="1" dirty="0"/>
              <a:t>[</a:t>
            </a:r>
            <a:r>
              <a:rPr lang="nb-NO" dirty="0"/>
              <a:t>0-9</a:t>
            </a:r>
            <a:r>
              <a:rPr lang="nb-NO" b="1" dirty="0"/>
              <a:t>][</a:t>
            </a:r>
            <a:r>
              <a:rPr lang="nb-NO" dirty="0"/>
              <a:t>0-9</a:t>
            </a:r>
            <a:r>
              <a:rPr lang="nb-NO" b="1" dirty="0"/>
              <a:t>]</a:t>
            </a:r>
            <a:r>
              <a:rPr lang="nb-NO" dirty="0"/>
              <a:t>?)\.){3}(?:25</a:t>
            </a:r>
            <a:r>
              <a:rPr lang="nb-NO" b="1" dirty="0"/>
              <a:t>[</a:t>
            </a:r>
            <a:r>
              <a:rPr lang="nb-NO" dirty="0"/>
              <a:t>0-5</a:t>
            </a:r>
            <a:r>
              <a:rPr lang="nb-NO" b="1" dirty="0"/>
              <a:t>]</a:t>
            </a:r>
            <a:r>
              <a:rPr lang="nb-NO" dirty="0"/>
              <a:t>|2</a:t>
            </a:r>
            <a:r>
              <a:rPr lang="nb-NO" b="1" dirty="0"/>
              <a:t>[</a:t>
            </a:r>
            <a:r>
              <a:rPr lang="nb-NO" dirty="0"/>
              <a:t>0-4</a:t>
            </a:r>
            <a:r>
              <a:rPr lang="nb-NO" b="1" dirty="0"/>
              <a:t>][</a:t>
            </a:r>
            <a:r>
              <a:rPr lang="nb-NO" dirty="0"/>
              <a:t>0-9</a:t>
            </a:r>
            <a:r>
              <a:rPr lang="nb-NO" b="1" dirty="0"/>
              <a:t>]</a:t>
            </a:r>
            <a:r>
              <a:rPr lang="nb-NO" dirty="0"/>
              <a:t>|</a:t>
            </a:r>
            <a:r>
              <a:rPr lang="nb-NO" b="1" dirty="0"/>
              <a:t>[</a:t>
            </a:r>
            <a:r>
              <a:rPr lang="nb-NO" dirty="0"/>
              <a:t>01</a:t>
            </a:r>
            <a:r>
              <a:rPr lang="nb-NO" b="1" dirty="0"/>
              <a:t>]</a:t>
            </a:r>
            <a:r>
              <a:rPr lang="nb-NO" dirty="0"/>
              <a:t>?</a:t>
            </a:r>
            <a:r>
              <a:rPr lang="nb-NO" b="1" dirty="0"/>
              <a:t>[</a:t>
            </a:r>
            <a:r>
              <a:rPr lang="nb-NO" dirty="0"/>
              <a:t>0-9</a:t>
            </a:r>
            <a:r>
              <a:rPr lang="nb-NO" b="1" dirty="0"/>
              <a:t>][</a:t>
            </a:r>
            <a:r>
              <a:rPr lang="nb-NO" dirty="0"/>
              <a:t>0-9</a:t>
            </a:r>
            <a:r>
              <a:rPr lang="nb-NO" b="1" dirty="0"/>
              <a:t>]</a:t>
            </a:r>
            <a:r>
              <a:rPr lang="nb-NO" dirty="0"/>
              <a:t>?)\b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505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\b</a:t>
            </a:r>
            <a:r>
              <a:rPr lang="nb-NO" b="1" dirty="0"/>
              <a:t>[</a:t>
            </a:r>
            <a:r>
              <a:rPr lang="nb-NO" dirty="0"/>
              <a:t>A-Za-z0-9._%+-</a:t>
            </a:r>
            <a:r>
              <a:rPr lang="nb-NO" b="1" dirty="0"/>
              <a:t>]</a:t>
            </a:r>
            <a:r>
              <a:rPr lang="nb-NO" dirty="0"/>
              <a:t>+@</a:t>
            </a:r>
            <a:r>
              <a:rPr lang="nb-NO" b="1" dirty="0"/>
              <a:t>[</a:t>
            </a:r>
            <a:r>
              <a:rPr lang="nb-NO" dirty="0"/>
              <a:t>A-Za-z0-9.-</a:t>
            </a:r>
            <a:r>
              <a:rPr lang="nb-NO" b="1" dirty="0"/>
              <a:t>]</a:t>
            </a:r>
            <a:r>
              <a:rPr lang="nb-NO" dirty="0"/>
              <a:t>+\.</a:t>
            </a:r>
            <a:r>
              <a:rPr lang="nb-NO" b="1" dirty="0"/>
              <a:t>[</a:t>
            </a:r>
            <a:r>
              <a:rPr lang="nb-NO" dirty="0"/>
              <a:t>A-Za-z</a:t>
            </a:r>
            <a:r>
              <a:rPr lang="nb-NO" b="1" dirty="0"/>
              <a:t>]</a:t>
            </a:r>
            <a:r>
              <a:rPr lang="nb-NO" dirty="0"/>
              <a:t>{2,}\b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863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PowerShell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7584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string matching</a:t>
            </a:r>
          </a:p>
          <a:p>
            <a:r>
              <a:rPr lang="en-GB" dirty="0"/>
              <a:t>Character escapes</a:t>
            </a:r>
          </a:p>
          <a:p>
            <a:r>
              <a:rPr lang="en-GB" dirty="0"/>
              <a:t>Character class</a:t>
            </a:r>
          </a:p>
          <a:p>
            <a:pPr lvl="1"/>
            <a:r>
              <a:rPr lang="en-GB" dirty="0"/>
              <a:t>[</a:t>
            </a:r>
            <a:r>
              <a:rPr lang="en-GB" dirty="0" err="1"/>
              <a:t>abc</a:t>
            </a:r>
            <a:r>
              <a:rPr lang="en-GB" dirty="0"/>
              <a:t>], [a-c], [0-3]</a:t>
            </a:r>
          </a:p>
          <a:p>
            <a:pPr lvl="1"/>
            <a:r>
              <a:rPr lang="en-GB" dirty="0"/>
              <a:t>\w \W, \s \S, \d \D</a:t>
            </a:r>
          </a:p>
          <a:p>
            <a:r>
              <a:rPr lang="en-GB" dirty="0"/>
              <a:t>Anchors</a:t>
            </a:r>
          </a:p>
          <a:p>
            <a:r>
              <a:rPr lang="en-GB" dirty="0"/>
              <a:t>Quantifiers</a:t>
            </a:r>
          </a:p>
          <a:p>
            <a:r>
              <a:rPr lang="en-GB" dirty="0"/>
              <a:t>Grouping</a:t>
            </a:r>
          </a:p>
          <a:p>
            <a:r>
              <a:rPr lang="en-GB" dirty="0"/>
              <a:t>Alternation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6451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Lookahead</a:t>
            </a:r>
          </a:p>
          <a:p>
            <a:pPr lvl="1"/>
            <a:r>
              <a:rPr lang="nb-NO" dirty="0"/>
              <a:t>Positive lookahead</a:t>
            </a:r>
          </a:p>
          <a:p>
            <a:pPr lvl="1"/>
            <a:r>
              <a:rPr lang="nb-NO" dirty="0"/>
              <a:t>Negative lookahead</a:t>
            </a:r>
          </a:p>
          <a:p>
            <a:r>
              <a:rPr lang="nb-NO" dirty="0"/>
              <a:t>Lookbehind</a:t>
            </a:r>
          </a:p>
          <a:p>
            <a:pPr lvl="1"/>
            <a:r>
              <a:rPr lang="nb-NO" dirty="0"/>
              <a:t>Positive lookbehind</a:t>
            </a:r>
          </a:p>
          <a:p>
            <a:pPr lvl="1"/>
            <a:r>
              <a:rPr lang="nb-NO" dirty="0"/>
              <a:t>Negative lookbehind</a:t>
            </a:r>
          </a:p>
          <a:p>
            <a:pPr lvl="1"/>
            <a:endParaRPr lang="nb-NO" dirty="0"/>
          </a:p>
          <a:p>
            <a:pPr marL="457200" lvl="1" indent="0">
              <a:buNone/>
            </a:pPr>
            <a:r>
              <a:rPr lang="nb-NO" dirty="0"/>
              <a:t>Check that something is (not) before, or after the pattern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397057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1919</TotalTime>
  <Words>268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Regular Expressions </vt:lpstr>
      <vt:lpstr>Agenda</vt:lpstr>
      <vt:lpstr>What is it?</vt:lpstr>
      <vt:lpstr>Quick Reference</vt:lpstr>
      <vt:lpstr>Example</vt:lpstr>
      <vt:lpstr>Example</vt:lpstr>
      <vt:lpstr>Example</vt:lpstr>
      <vt:lpstr>Examples</vt:lpstr>
      <vt:lpstr>More examples</vt:lpstr>
      <vt:lpstr>Regular expressions in PowerShell</vt:lpstr>
      <vt:lpstr>Bonus</vt:lpstr>
      <vt:lpstr>Summary</vt:lpstr>
      <vt:lpstr>Questions?</vt:lpstr>
      <vt:lpstr>Next Steps...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Kallstad, Øyvind</cp:lastModifiedBy>
  <cp:revision>191</cp:revision>
  <dcterms:created xsi:type="dcterms:W3CDTF">2007-07-20T07:41:41Z</dcterms:created>
  <dcterms:modified xsi:type="dcterms:W3CDTF">2016-04-22T04:24:05Z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