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5"/>
  </p:notesMasterIdLst>
  <p:handoutMasterIdLst>
    <p:handoutMasterId r:id="rId26"/>
  </p:handoutMasterIdLst>
  <p:sldIdLst>
    <p:sldId id="309" r:id="rId3"/>
    <p:sldId id="305" r:id="rId4"/>
    <p:sldId id="327" r:id="rId5"/>
    <p:sldId id="281" r:id="rId6"/>
    <p:sldId id="329" r:id="rId7"/>
    <p:sldId id="326" r:id="rId8"/>
    <p:sldId id="320" r:id="rId9"/>
    <p:sldId id="330" r:id="rId10"/>
    <p:sldId id="321" r:id="rId11"/>
    <p:sldId id="322" r:id="rId12"/>
    <p:sldId id="323" r:id="rId13"/>
    <p:sldId id="324" r:id="rId14"/>
    <p:sldId id="316" r:id="rId15"/>
    <p:sldId id="325" r:id="rId16"/>
    <p:sldId id="317" r:id="rId17"/>
    <p:sldId id="318" r:id="rId18"/>
    <p:sldId id="332" r:id="rId19"/>
    <p:sldId id="319" r:id="rId20"/>
    <p:sldId id="331" r:id="rId21"/>
    <p:sldId id="314" r:id="rId22"/>
    <p:sldId id="328" r:id="rId23"/>
    <p:sldId id="312" r:id="rId2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81" d="100"/>
          <a:sy n="8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Delivering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Øyvind Kallstad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v0.2 logic: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user in input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 old home share from AD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check if user have active connection to server (old home share)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if active connection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add user to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skippedBecauseOfOpenFiles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array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copy files from old share to new share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else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copy files from old share to new share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update user object in AD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v0.3 logic: (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impl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. Number of passes and skipping of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usrs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processingArray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&lt;- read input file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do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currentPass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++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input in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processingArray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do stuff (users found to have active connections will be added to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skippedBecauseOfOpenFiles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array)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processingArray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skippedBecauseOfOpenFiles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if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skippedBecauseOfOpenFiles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&gt; 0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if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delayBeforeNextPass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    Delay of x seconds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until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currentPass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numberOfPasses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, or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skippedBecauseOfOpenFiles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8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Mapping out sub-tasks as functions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functions: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Get-Info (get old home path, get server names destination and source servers, check if account is disabled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etc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Username, Path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custom object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Invoke-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SanityCheck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(skip if account disabled, home path not found in ad, old and new home paths are equal, can't reach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dest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or source servers etc.)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custom object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boolean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Get-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UserConnection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	Username, Hostname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boolean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Invoke-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RoboCopyWrapper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Path, Destination, Username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boolean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Update-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ADUser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Username,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PropertyValue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boolean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Invoke-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ProcessInput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parameters: Username, Path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    output: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boolean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Logging functions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r>
              <a:rPr lang="en-GB" dirty="0"/>
              <a:t>Create master script with dummy functions.</a:t>
            </a:r>
          </a:p>
          <a:p>
            <a:pPr lvl="1"/>
            <a:r>
              <a:rPr lang="en-GB" dirty="0"/>
              <a:t>One script file, or separate functions as dot-sources function files.</a:t>
            </a:r>
          </a:p>
          <a:p>
            <a:r>
              <a:rPr lang="en-GB" dirty="0"/>
              <a:t>Develop and test the main script logic.</a:t>
            </a:r>
          </a:p>
          <a:p>
            <a:r>
              <a:rPr lang="en-GB" dirty="0"/>
              <a:t>Team members develop functions separately.</a:t>
            </a:r>
          </a:p>
          <a:p>
            <a:r>
              <a:rPr lang="en-GB" dirty="0"/>
              <a:t>Update master script when all sub-tasks are done, and do a test-run with test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and Testing</a:t>
            </a:r>
          </a:p>
        </p:txBody>
      </p:sp>
    </p:spTree>
    <p:extLst>
      <p:ext uri="{BB962C8B-B14F-4D97-AF65-F5344CB8AC3E}">
        <p14:creationId xmlns:p14="http://schemas.microsoft.com/office/powerpoint/2010/main" val="37292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 of script logic with dummy functions</a:t>
            </a:r>
          </a:p>
        </p:txBody>
      </p:sp>
    </p:spTree>
    <p:extLst>
      <p:ext uri="{BB962C8B-B14F-4D97-AF65-F5344CB8AC3E}">
        <p14:creationId xmlns:p14="http://schemas.microsoft.com/office/powerpoint/2010/main" val="1038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/>
          <a:lstStyle/>
          <a:p>
            <a:r>
              <a:rPr lang="en-GB" dirty="0"/>
              <a:t>Document your code as you write it -&gt; will save you time later on!</a:t>
            </a:r>
          </a:p>
          <a:p>
            <a:pPr lvl="1"/>
            <a:r>
              <a:rPr lang="en-GB" dirty="0"/>
              <a:t>Use best practices, don’t comment what’s obvious</a:t>
            </a:r>
          </a:p>
          <a:p>
            <a:r>
              <a:rPr lang="en-GB" dirty="0"/>
              <a:t>Use comment-based help in your functions!</a:t>
            </a:r>
          </a:p>
          <a:p>
            <a:r>
              <a:rPr lang="en-GB" dirty="0"/>
              <a:t>Extra documentation depends on the project scope, but if you are lucky, a copy/paste of your finished code could cover the documentation.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118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Conduct small scale test with customer using test data, and get approval that the requirements are met.</a:t>
            </a:r>
          </a:p>
          <a:p>
            <a:r>
              <a:rPr lang="en-GB" dirty="0"/>
              <a:t>Let them review the output (logs) and the documentation.</a:t>
            </a:r>
          </a:p>
          <a:p>
            <a:r>
              <a:rPr lang="en-GB" dirty="0"/>
              <a:t>Perform full test with subset of real data.</a:t>
            </a:r>
          </a:p>
          <a:p>
            <a:r>
              <a:rPr lang="en-GB" dirty="0"/>
              <a:t>Delivery to customer.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61585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A quick look at the finished code</a:t>
            </a:r>
          </a:p>
        </p:txBody>
      </p:sp>
    </p:spTree>
    <p:extLst>
      <p:ext uri="{BB962C8B-B14F-4D97-AF65-F5344CB8AC3E}">
        <p14:creationId xmlns:p14="http://schemas.microsoft.com/office/powerpoint/2010/main" val="7947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project delivery, have a last project meeting to discuss lessons learned.</a:t>
            </a:r>
          </a:p>
          <a:p>
            <a:r>
              <a:rPr lang="en-GB" dirty="0"/>
              <a:t>Did you write any code that is reusable? (Logging module)</a:t>
            </a:r>
          </a:p>
          <a:p>
            <a:r>
              <a:rPr lang="en-GB" dirty="0"/>
              <a:t>What worked?</a:t>
            </a:r>
          </a:p>
          <a:p>
            <a:r>
              <a:rPr lang="en-GB" dirty="0"/>
              <a:t>What didn’t work?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9139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Source control software (git or similar)</a:t>
            </a:r>
          </a:p>
          <a:p>
            <a:r>
              <a:rPr lang="nb-NO" dirty="0"/>
              <a:t>Unit testing (Pester)</a:t>
            </a:r>
          </a:p>
          <a:p>
            <a:r>
              <a:rPr lang="nb-NO" dirty="0"/>
              <a:t>Design logic for extensibilty, customer almost always want added functionality.</a:t>
            </a:r>
          </a:p>
          <a:p>
            <a:r>
              <a:rPr lang="nb-NO" dirty="0"/>
              <a:t>Use a real Project Manager if you have one available.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6188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Planning</a:t>
            </a:r>
            <a:endParaRPr lang="de-DE" dirty="0"/>
          </a:p>
          <a:p>
            <a:r>
              <a:rPr lang="de-DE" dirty="0"/>
              <a:t>Development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Delivery</a:t>
            </a:r>
            <a:endParaRPr lang="de-DE" dirty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r>
              <a:rPr lang="de-DE" dirty="0" err="1"/>
              <a:t>Questions</a:t>
            </a:r>
            <a:r>
              <a:rPr lang="de-DE" dirty="0"/>
              <a:t> / </a:t>
            </a:r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772400" cy="1362075"/>
          </a:xfrm>
        </p:spPr>
        <p:txBody>
          <a:bodyPr/>
          <a:lstStyle/>
          <a:p>
            <a:r>
              <a:rPr lang="de-DE" dirty="0"/>
              <a:t>Questions/Discussion?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3356992"/>
            <a:ext cx="8523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Do you have any practical project management tips?</a:t>
            </a:r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40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7525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Twitter: @okallstad</a:t>
            </a:r>
          </a:p>
          <a:p>
            <a:pPr marL="0" indent="0">
              <a:buNone/>
            </a:pPr>
            <a:r>
              <a:rPr lang="de-DE" dirty="0"/>
              <a:t>Blog: https//communary.wordpress.com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57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Case study: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Move a large number of home shares from old to new SAN infrastructure.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vbscript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more time spent on planing, the more time you can work uninterrupted doing development.</a:t>
            </a:r>
          </a:p>
          <a:p>
            <a:r>
              <a:rPr lang="nb-NO" dirty="0"/>
              <a:t>Try to anticipate any scenario.</a:t>
            </a:r>
          </a:p>
          <a:p>
            <a:r>
              <a:rPr lang="nb-NO" dirty="0"/>
              <a:t>Understand the requirements of the customer, and the need that they need fulfilled.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4795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</p:spPr>
        <p:txBody>
          <a:bodyPr/>
          <a:lstStyle/>
          <a:p>
            <a:r>
              <a:rPr lang="nb-NO" dirty="0"/>
              <a:t>External planning</a:t>
            </a:r>
          </a:p>
          <a:p>
            <a:pPr lvl="1"/>
            <a:r>
              <a:rPr lang="nb-NO" dirty="0"/>
              <a:t>With the customer</a:t>
            </a:r>
          </a:p>
          <a:p>
            <a:pPr lvl="1"/>
            <a:r>
              <a:rPr lang="nb-NO" dirty="0"/>
              <a:t>Agree on scope, boundaries, requirements, input/output</a:t>
            </a:r>
          </a:p>
          <a:p>
            <a:pPr lvl="1"/>
            <a:r>
              <a:rPr lang="nb-NO" dirty="0"/>
              <a:t>Don’t take technical design descissions!</a:t>
            </a:r>
          </a:p>
          <a:p>
            <a:r>
              <a:rPr lang="nb-NO" dirty="0"/>
              <a:t>Internal planning</a:t>
            </a:r>
          </a:p>
          <a:p>
            <a:pPr lvl="1"/>
            <a:r>
              <a:rPr lang="nb-NO" dirty="0"/>
              <a:t>Review tools, infrastructure, manpower and time.</a:t>
            </a:r>
          </a:p>
          <a:p>
            <a:pPr lvl="1"/>
            <a:r>
              <a:rPr lang="nb-NO" dirty="0"/>
              <a:t>Make technical design descissions</a:t>
            </a:r>
          </a:p>
          <a:p>
            <a:pPr lvl="1"/>
            <a:r>
              <a:rPr lang="nb-NO" dirty="0"/>
              <a:t>Make a logical map of the project/script</a:t>
            </a:r>
          </a:p>
          <a:p>
            <a:pPr lvl="1"/>
            <a:r>
              <a:rPr lang="nb-NO" dirty="0"/>
              <a:t>Sub-divide the tasks as functions and delegate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935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EXTERNAL PLANNING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Scope: 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Copy old home share to new location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Update AD object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Log results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Keep functionality of old script if possible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	    (check logged on users, retry n number of times)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Input: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CSV with two properties; username and path to new home share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Output: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-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Logfile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Documentation: n/a – commented code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5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INTERNAL PLANNING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Language: PowerShell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External tools: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RoboCopy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, OneNote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Internal tools: Logging module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External infrastructure: Active Directory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Manpower: 2 people (50%)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8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&lt;# INTERNAL PLANNING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High level design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v0.1 – Logic: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user in input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 old home share from AD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copy files from old share to new share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update user object in AD</a:t>
            </a:r>
          </a:p>
          <a:p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#&gt;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940</TotalTime>
  <Words>782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Delivering complex script projects</vt:lpstr>
      <vt:lpstr>Agenda</vt:lpstr>
      <vt:lpstr>Introduction</vt:lpstr>
      <vt:lpstr>Introduction</vt:lpstr>
      <vt:lpstr>Planning</vt:lpstr>
      <vt:lpstr>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and Testing</vt:lpstr>
      <vt:lpstr>Demo</vt:lpstr>
      <vt:lpstr>Documentation</vt:lpstr>
      <vt:lpstr>Delivery</vt:lpstr>
      <vt:lpstr>Demo</vt:lpstr>
      <vt:lpstr>Lessons learned</vt:lpstr>
      <vt:lpstr>Lessons learned</vt:lpstr>
      <vt:lpstr>Questions/Discussion?</vt:lpstr>
      <vt:lpstr>Next Steps...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Kallstad, Øyvind</cp:lastModifiedBy>
  <cp:revision>200</cp:revision>
  <dcterms:created xsi:type="dcterms:W3CDTF">2007-07-20T07:41:41Z</dcterms:created>
  <dcterms:modified xsi:type="dcterms:W3CDTF">2016-04-21T09:32:45Z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