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22" r:id="rId4"/>
    <p:sldId id="305" r:id="rId5"/>
    <p:sldId id="317" r:id="rId6"/>
    <p:sldId id="319" r:id="rId7"/>
    <p:sldId id="315" r:id="rId8"/>
    <p:sldId id="318" r:id="rId9"/>
    <p:sldId id="316" r:id="rId10"/>
    <p:sldId id="320" r:id="rId11"/>
    <p:sldId id="302" r:id="rId12"/>
    <p:sldId id="321" r:id="rId13"/>
    <p:sldId id="313" r:id="rId14"/>
    <p:sldId id="314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2773" autoAdjust="0"/>
  </p:normalViewPr>
  <p:slideViewPr>
    <p:cSldViewPr>
      <p:cViewPr varScale="1">
        <p:scale>
          <a:sx n="107" d="100"/>
          <a:sy n="107" d="100"/>
        </p:scale>
        <p:origin x="14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8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9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9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session</a:t>
            </a:r>
            <a:r>
              <a:rPr lang="en-US" baseline="0" dirty="0" smtClean="0"/>
              <a:t> state can be shared. Don’t use </a:t>
            </a:r>
            <a:r>
              <a:rPr lang="en-US" baseline="0" dirty="0" err="1" smtClean="0"/>
              <a:t>global:variables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09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simpler . No more </a:t>
            </a:r>
            <a:r>
              <a:rPr lang="en-US" baseline="0" dirty="0" err="1" smtClean="0"/>
              <a:t>schema.mof</a:t>
            </a:r>
            <a:r>
              <a:rPr lang="en-US" baseline="0" dirty="0" smtClean="0"/>
              <a:t> for resources as they are generated on the fly. No more complex directory structure.</a:t>
            </a:r>
          </a:p>
          <a:p>
            <a:r>
              <a:rPr lang="en-US" baseline="0" dirty="0" smtClean="0"/>
              <a:t>Con’s: NO WMF4 support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0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2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DSC </a:t>
            </a:r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Ben Gelens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Debugging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</a:p>
          <a:p>
            <a:pPr lvl="1"/>
            <a:r>
              <a:rPr lang="de-DE" dirty="0" smtClean="0"/>
              <a:t>Class:</a:t>
            </a:r>
          </a:p>
          <a:p>
            <a:pPr lvl="2"/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r>
              <a:rPr lang="de-DE" dirty="0" smtClean="0"/>
              <a:t> (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WMF 5+ </a:t>
            </a:r>
            <a:r>
              <a:rPr lang="de-DE" dirty="0" err="1" smtClean="0"/>
              <a:t>Only</a:t>
            </a:r>
            <a:endParaRPr lang="de-DE" dirty="0"/>
          </a:p>
          <a:p>
            <a:pPr lvl="1"/>
            <a:r>
              <a:rPr lang="de-DE" dirty="0" smtClean="0"/>
              <a:t>Script:</a:t>
            </a:r>
          </a:p>
          <a:p>
            <a:pPr lvl="2"/>
            <a:r>
              <a:rPr lang="de-DE" dirty="0" smtClean="0"/>
              <a:t>More </a:t>
            </a:r>
            <a:r>
              <a:rPr lang="de-DE" dirty="0" err="1" smtClean="0"/>
              <a:t>overhead</a:t>
            </a:r>
            <a:endParaRPr lang="de-DE" dirty="0" smtClean="0"/>
          </a:p>
          <a:p>
            <a:pPr lvl="2"/>
            <a:r>
              <a:rPr lang="de-DE" dirty="0" smtClean="0"/>
              <a:t>WMF 4+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Debug</a:t>
            </a:r>
            <a:endParaRPr lang="de-DE" dirty="0"/>
          </a:p>
          <a:p>
            <a:pPr lvl="1"/>
            <a:r>
              <a:rPr lang="de-DE" dirty="0"/>
              <a:t>Import </a:t>
            </a:r>
            <a:r>
              <a:rPr lang="de-DE" dirty="0" smtClean="0"/>
              <a:t>psm1</a:t>
            </a:r>
          </a:p>
          <a:p>
            <a:pPr lvl="2"/>
            <a:r>
              <a:rPr lang="de-DE" dirty="0" smtClean="0"/>
              <a:t>Verbose!</a:t>
            </a:r>
          </a:p>
          <a:p>
            <a:pPr lvl="2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 smtClean="0"/>
              <a:t>credentials</a:t>
            </a:r>
            <a:endParaRPr lang="de-DE" dirty="0" smtClean="0"/>
          </a:p>
          <a:p>
            <a:pPr lvl="2"/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/>
              <a:t>for</a:t>
            </a:r>
            <a:r>
              <a:rPr lang="de-DE" dirty="0"/>
              <a:t> Unit </a:t>
            </a:r>
            <a:r>
              <a:rPr lang="de-DE" dirty="0" err="1" smtClean="0"/>
              <a:t>testing</a:t>
            </a:r>
            <a:endParaRPr lang="de-DE" dirty="0"/>
          </a:p>
          <a:p>
            <a:pPr lvl="1"/>
            <a:r>
              <a:rPr lang="de-DE" dirty="0"/>
              <a:t>LCM </a:t>
            </a:r>
            <a:r>
              <a:rPr lang="de-DE" dirty="0" smtClean="0"/>
              <a:t>Debugging</a:t>
            </a:r>
          </a:p>
          <a:p>
            <a:pPr lvl="2"/>
            <a:r>
              <a:rPr lang="de-DE" dirty="0" smtClean="0"/>
              <a:t>Debugger</a:t>
            </a:r>
          </a:p>
          <a:p>
            <a:pPr lvl="2"/>
            <a:r>
              <a:rPr lang="de-DE" dirty="0" smtClean="0"/>
              <a:t>Runs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2"/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10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Get-MyInfo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772816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Name       </a:t>
            </a:r>
            <a:r>
              <a:rPr lang="en-US" sz="1600" dirty="0" smtClean="0">
                <a:latin typeface="Consolas" panose="020B0609020204030204" pitchFamily="49" charset="0"/>
              </a:rPr>
              <a:t>: Ben Gelens</a:t>
            </a:r>
            <a:endParaRPr lang="sr-Latn-RS" sz="1600" dirty="0" smtClean="0">
              <a:latin typeface="Consolas" panose="020B0609020204030204" pitchFamily="49" charset="0"/>
            </a:endParaRPr>
          </a:p>
          <a:p>
            <a:r>
              <a:rPr lang="sr-Latn-RS" sz="1600" dirty="0" smtClean="0">
                <a:latin typeface="Consolas" panose="020B0609020204030204" pitchFamily="49" charset="0"/>
              </a:rPr>
              <a:t>Job</a:t>
            </a:r>
            <a:r>
              <a:rPr lang="en-US" sz="1600" dirty="0" smtClean="0">
                <a:latin typeface="Consolas" panose="020B0609020204030204" pitchFamily="49" charset="0"/>
              </a:rPr>
              <a:t>        : Consultant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MVP        : CDM (PowerShell)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Company    : inovativ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Email      : ben@bgelens.nl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Twitter    : @</a:t>
            </a:r>
            <a:r>
              <a:rPr lang="en-US" sz="1600" dirty="0" err="1" smtClean="0">
                <a:latin typeface="Consolas" panose="020B0609020204030204" pitchFamily="49" charset="0"/>
              </a:rPr>
              <a:t>bgelens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Community  : {Hyper-V.nu, azurestack.eu, DuPSUG}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Blogging   : {Hyper-V.nu, PowerShellMagazine.com, azurestack.eu}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/>
              <a:t> </a:t>
            </a:r>
            <a:r>
              <a:rPr lang="de-DE" dirty="0" smtClean="0"/>
              <a:t>Module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r>
              <a:rPr lang="de-DE" dirty="0" smtClean="0"/>
              <a:t>Script Module</a:t>
            </a:r>
          </a:p>
          <a:p>
            <a:pPr lvl="1"/>
            <a:r>
              <a:rPr lang="de-DE" dirty="0" smtClean="0"/>
              <a:t>Class Module</a:t>
            </a:r>
          </a:p>
          <a:p>
            <a:r>
              <a:rPr lang="de-DE" dirty="0" smtClean="0"/>
              <a:t>Demo, Demo, Demo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Resource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7457267" cy="403244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 rot="10800000">
            <a:off x="5796136" y="1700808"/>
            <a:ext cx="648072" cy="1152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0800000">
            <a:off x="7092280" y="1700808"/>
            <a:ext cx="648072" cy="1152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2852936"/>
            <a:ext cx="2872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Module Directory</a:t>
            </a:r>
          </a:p>
          <a:p>
            <a:pPr algn="ctr"/>
            <a:r>
              <a:rPr lang="en-US" dirty="0" smtClean="0"/>
              <a:t>Version</a:t>
            </a:r>
            <a:endParaRPr lang="nl-NL" dirty="0"/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3260072" y="4705216"/>
            <a:ext cx="2608071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4803646"/>
            <a:ext cx="151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Manifest</a:t>
            </a:r>
            <a:endParaRPr lang="nl-NL" dirty="0"/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2748270" y="707419"/>
            <a:ext cx="695131" cy="20882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013" y="1467986"/>
            <a:ext cx="3334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Directory</a:t>
            </a:r>
            <a:endParaRPr lang="nl-NL" dirty="0"/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275856" y="2852936"/>
            <a:ext cx="1584176" cy="666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5111" y="2922818"/>
            <a:ext cx="240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Resource</a:t>
            </a:r>
            <a:endParaRPr lang="nl-NL" dirty="0"/>
          </a:p>
        </p:txBody>
      </p:sp>
      <p:sp>
        <p:nvSpPr>
          <p:cNvPr id="19" name="Right Arrow 18"/>
          <p:cNvSpPr/>
          <p:nvPr/>
        </p:nvSpPr>
        <p:spPr bwMode="auto">
          <a:xfrm rot="10800000">
            <a:off x="4932040" y="3143334"/>
            <a:ext cx="1368152" cy="6030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59465" y="2977791"/>
            <a:ext cx="2961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Code </a:t>
            </a:r>
          </a:p>
          <a:p>
            <a:r>
              <a:rPr lang="en-US" dirty="0" smtClean="0"/>
              <a:t>and MOF Schema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25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93977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61248"/>
          </a:xfrm>
        </p:spPr>
        <p:txBody>
          <a:bodyPr>
            <a:noAutofit/>
          </a:bodyPr>
          <a:lstStyle/>
          <a:p>
            <a:r>
              <a:rPr lang="nl-NL" sz="10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NL" sz="1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nl-NL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TargetResource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OutputType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System.Collections.Hashtable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NL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TheKey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@{}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Set-</a:t>
            </a:r>
            <a:r>
              <a:rPr lang="nl-NL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TargetResource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NL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TheKey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#$</a:t>
            </a:r>
            <a:r>
              <a:rPr lang="nl-NL" sz="1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global:DSCMachineStatus</a:t>
            </a:r>
            <a:r>
              <a:rPr lang="nl-NL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 = 1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Test-</a:t>
            </a:r>
            <a:r>
              <a:rPr lang="nl-NL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TargetResource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OutputType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System.Boolean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NL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NL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TheKey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NL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DesiredState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nl-NL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false</a:t>
            </a:r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NL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nl-NL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2" y="1349733"/>
            <a:ext cx="8191500" cy="7143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Resource</a:t>
            </a:r>
            <a:endParaRPr lang="nl-NL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6516216" y="1556792"/>
            <a:ext cx="648072" cy="1152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0800000">
            <a:off x="7812360" y="1556792"/>
            <a:ext cx="648072" cy="1152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2729809"/>
            <a:ext cx="2872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Module Directory</a:t>
            </a:r>
          </a:p>
          <a:p>
            <a:pPr algn="ctr"/>
            <a:r>
              <a:rPr lang="en-US" dirty="0" smtClean="0"/>
              <a:t>Version</a:t>
            </a:r>
            <a:endParaRPr lang="nl-NL" dirty="0"/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526110" y="1340768"/>
            <a:ext cx="1239919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5371" y="1472402"/>
            <a:ext cx="151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Manifest</a:t>
            </a:r>
            <a:endParaRPr lang="nl-NL" dirty="0"/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3526110" y="1628800"/>
            <a:ext cx="1261027" cy="700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3540" y="1734242"/>
            <a:ext cx="178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863102" y="3785248"/>
            <a:ext cx="2504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WMF 5+!</a:t>
            </a:r>
            <a:endParaRPr lang="nl-NL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908720"/>
            <a:ext cx="8208912" cy="5688632"/>
          </a:xfrm>
        </p:spPr>
        <p:txBody>
          <a:bodyPr>
            <a:normAutofit/>
          </a:bodyPr>
          <a:lstStyle/>
          <a:p>
            <a:endParaRPr lang="nl-NL" sz="1500" dirty="0" smtClean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r>
              <a:rPr lang="nl-NL" sz="15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5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DscResource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5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MyResource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5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DscProperty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NL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Key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5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5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TheKey</a:t>
            </a:r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5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MyResource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500" dirty="0">
                <a:solidFill>
                  <a:srgbClr val="8A2BE2"/>
                </a:solidFill>
                <a:latin typeface="Lucida Console" panose="020B0609040504020204" pitchFamily="49" charset="0"/>
              </a:rPr>
              <a:t>Get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5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@{}</a:t>
            </a: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5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Void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500" dirty="0">
                <a:solidFill>
                  <a:srgbClr val="8A2BE2"/>
                </a:solidFill>
                <a:latin typeface="Lucida Console" panose="020B0609040504020204" pitchFamily="49" charset="0"/>
              </a:rPr>
              <a:t>Set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5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nl-NL" sz="15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NL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TheKey</a:t>
            </a:r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NL" sz="15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Bool</a:t>
            </a:r>
            <a:r>
              <a:rPr lang="nl-NL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500" dirty="0">
                <a:solidFill>
                  <a:srgbClr val="8A2BE2"/>
                </a:solidFill>
                <a:latin typeface="Lucida Console" panose="020B0609040504020204" pitchFamily="49" charset="0"/>
              </a:rPr>
              <a:t>Test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NL" sz="15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5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endParaRPr lang="nl-NL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NL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00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Creation &amp; Debugging a DSC Resource</a:t>
            </a:r>
          </a:p>
        </p:txBody>
      </p:sp>
    </p:spTree>
    <p:extLst>
      <p:ext uri="{BB962C8B-B14F-4D97-AF65-F5344CB8AC3E}">
        <p14:creationId xmlns:p14="http://schemas.microsoft.com/office/powerpoint/2010/main" val="19335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453</TotalTime>
  <Words>380</Words>
  <Application>Microsoft Office PowerPoint</Application>
  <PresentationFormat>On-screen Show (4:3)</PresentationFormat>
  <Paragraphs>120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DSC Resource</vt:lpstr>
      <vt:lpstr>Get-MyInfo</vt:lpstr>
      <vt:lpstr>Agenda</vt:lpstr>
      <vt:lpstr>Script Resource</vt:lpstr>
      <vt:lpstr>PowerPoint Presentation</vt:lpstr>
      <vt:lpstr>PowerPoint Presentation</vt:lpstr>
      <vt:lpstr>Class Resource</vt:lpstr>
      <vt:lpstr>PowerPoint Presentation</vt:lpstr>
      <vt:lpstr>Demo</vt:lpstr>
      <vt:lpstr>Summary</vt:lpstr>
      <vt:lpstr>Summery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177</cp:revision>
  <dcterms:created xsi:type="dcterms:W3CDTF">2007-07-20T07:41:41Z</dcterms:created>
  <dcterms:modified xsi:type="dcterms:W3CDTF">2016-04-17T07:54:25Z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