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1"/>
  </p:notesMasterIdLst>
  <p:handoutMasterIdLst>
    <p:handoutMasterId r:id="rId12"/>
  </p:handoutMasterIdLst>
  <p:sldIdLst>
    <p:sldId id="309" r:id="rId3"/>
    <p:sldId id="305" r:id="rId4"/>
    <p:sldId id="312" r:id="rId5"/>
    <p:sldId id="315" r:id="rId6"/>
    <p:sldId id="316" r:id="rId7"/>
    <p:sldId id="310" r:id="rId8"/>
    <p:sldId id="314" r:id="rId9"/>
    <p:sldId id="318" r:id="rId1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75" d="100"/>
          <a:sy n="75" d="100"/>
        </p:scale>
        <p:origin x="70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 smtClean="0"/>
              <a:t>Weitergabe </a:t>
            </a:r>
            <a:r>
              <a:rPr lang="de-DE" dirty="0"/>
              <a:t>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 smtClean="0"/>
              <a:t>Presenter</a:t>
            </a:r>
            <a:r>
              <a:rPr lang="de-DE" dirty="0" smtClean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 smtClean="0"/>
              <a:t>Slide 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 smtClean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Generating declarative code through imperative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Jeff Wouters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Via Windows PowerShell</a:t>
            </a:r>
            <a:endParaRPr lang="de-DE" dirty="0"/>
          </a:p>
        </p:txBody>
      </p:sp>
      <p:pic>
        <p:nvPicPr>
          <p:cNvPr id="5" name="Picture 4" descr="https://openclipart.org/image/2400px/svg_to_png/191890/powershell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797" y="3729478"/>
            <a:ext cx="2486407" cy="185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Whoami?</a:t>
            </a:r>
          </a:p>
          <a:p>
            <a:r>
              <a:rPr lang="de-DE" dirty="0" smtClean="0"/>
              <a:t>Why </a:t>
            </a:r>
            <a:r>
              <a:rPr lang="de-DE" dirty="0" smtClean="0"/>
              <a:t>this project?</a:t>
            </a:r>
          </a:p>
          <a:p>
            <a:r>
              <a:rPr lang="de-DE" dirty="0" smtClean="0"/>
              <a:t>Demo!</a:t>
            </a:r>
          </a:p>
          <a:p>
            <a:r>
              <a:rPr lang="de-DE" dirty="0" smtClean="0"/>
              <a:t>Q (&amp; A?)</a:t>
            </a:r>
          </a:p>
          <a:p>
            <a:r>
              <a:rPr lang="de-DE" dirty="0" smtClean="0"/>
              <a:t>About_Me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[hashtable]Jeff Wouters = @{</a:t>
            </a:r>
          </a:p>
          <a:p>
            <a:pPr marL="400050" lvl="1" indent="0">
              <a:buNone/>
            </a:pPr>
            <a:r>
              <a:rPr lang="de-DE" dirty="0"/>
              <a:t>“Job“ = @(“Automation Consultant“,“CTO“)</a:t>
            </a:r>
          </a:p>
          <a:p>
            <a:pPr marL="400050" lvl="1" indent="0">
              <a:buNone/>
            </a:pPr>
            <a:r>
              <a:rPr lang="de-DE" dirty="0"/>
              <a:t>“Company“ = “Methos IT“</a:t>
            </a:r>
          </a:p>
          <a:p>
            <a:pPr marL="400050" lvl="1" indent="0">
              <a:buNone/>
            </a:pPr>
            <a:r>
              <a:rPr lang="de-DE" dirty="0"/>
              <a:t>“Awards“ = @(“MVP Windows PowerShell“,“MVP CDM“)</a:t>
            </a:r>
          </a:p>
          <a:p>
            <a:pPr marL="400050" lvl="1" indent="0">
              <a:buNone/>
            </a:pPr>
            <a:r>
              <a:rPr lang="de-DE" dirty="0"/>
              <a:t>“Community“ = “Dutch PowerShell User Group“</a:t>
            </a:r>
          </a:p>
          <a:p>
            <a:pPr marL="400050" lvl="1" indent="0">
              <a:buNone/>
            </a:pPr>
            <a:r>
              <a:rPr lang="de-DE" dirty="0"/>
              <a:t>“Education“ = @(</a:t>
            </a:r>
          </a:p>
          <a:p>
            <a:pPr marL="400050" lvl="1" indent="0">
              <a:buNone/>
            </a:pPr>
            <a:r>
              <a:rPr lang="de-DE" dirty="0"/>
              <a:t>	“MSc Computer Science“,</a:t>
            </a:r>
          </a:p>
          <a:p>
            <a:pPr marL="400050" lvl="1" indent="0">
              <a:buNone/>
            </a:pPr>
            <a:r>
              <a:rPr lang="de-DE" dirty="0"/>
              <a:t>	“MBA Business Management“,</a:t>
            </a:r>
          </a:p>
          <a:p>
            <a:pPr marL="400050" lvl="1" indent="0">
              <a:buNone/>
            </a:pPr>
            <a:r>
              <a:rPr lang="de-DE" dirty="0"/>
              <a:t>	“MSc Psychology“</a:t>
            </a:r>
          </a:p>
          <a:p>
            <a:pPr marL="400050" lvl="1" indent="0">
              <a:buNone/>
            </a:pP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IT-Pro’s that begin with PowerShell</a:t>
            </a:r>
          </a:p>
          <a:p>
            <a:r>
              <a:rPr lang="nl-NL" dirty="0"/>
              <a:t>Go from anything to anything via PowerShell</a:t>
            </a:r>
          </a:p>
          <a:p>
            <a:endParaRPr lang="nl-NL" dirty="0" smtClean="0"/>
          </a:p>
          <a:p>
            <a:r>
              <a:rPr lang="nl-NL" dirty="0" smtClean="0"/>
              <a:t>Declarative syntax seems scarry or somethin’…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Why this project?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93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of any code in uncertain until a test is applied…</a:t>
            </a:r>
            <a:endParaRPr lang="nl-NL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Schrodinger’s code</a:t>
            </a:r>
            <a:endParaRPr lang="nl-NL" dirty="0"/>
          </a:p>
        </p:txBody>
      </p:sp>
      <p:pic>
        <p:nvPicPr>
          <p:cNvPr id="4" name="Picture 2" descr="http://pre10.deviantart.net/5db3/th/pre/i/2011/330/3/6/cat_in_a_box_by_tobsen85-d4hert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275" y="2438489"/>
            <a:ext cx="3950910" cy="422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56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Content Placeholder 3" descr="http://www.thevancouvermovers.ca/wp-content/uploads/2010/07/Man-With-Questi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538">
            <a:off x="3815327" y="3997077"/>
            <a:ext cx="2749996" cy="293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www.abaenglish.com/blog/wp-content/uploads/2013/10/thank-you-different-langu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1" y="908720"/>
            <a:ext cx="8330423" cy="52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12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20</TotalTime>
  <Words>117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Generating declarative code through imperative code</vt:lpstr>
      <vt:lpstr>Agenda</vt:lpstr>
      <vt:lpstr>About_Author</vt:lpstr>
      <vt:lpstr>Why this project?</vt:lpstr>
      <vt:lpstr>Schrodinger’s code</vt:lpstr>
      <vt:lpstr>Demo</vt:lpstr>
      <vt:lpstr>Questions?</vt:lpstr>
      <vt:lpstr>PowerPoint Presentation</vt:lpstr>
    </vt:vector>
  </TitlesOfParts>
  <Manager>Dr. Tobias Weltner</Manager>
  <Company>www.powershell.de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Jeff Wouters</cp:lastModifiedBy>
  <cp:revision>169</cp:revision>
  <dcterms:created xsi:type="dcterms:W3CDTF">2007-07-20T07:41:41Z</dcterms:created>
  <dcterms:modified xsi:type="dcterms:W3CDTF">2016-04-22T11:47:40Z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