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60347" autoAdjust="0"/>
  </p:normalViewPr>
  <p:slideViewPr>
    <p:cSldViewPr snapToGrid="0">
      <p:cViewPr varScale="1">
        <p:scale>
          <a:sx n="82" d="100"/>
          <a:sy n="82" d="100"/>
        </p:scale>
        <p:origin x="3296" y="17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8/11/19 10:53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1.tiff"/><Relationship Id="rId5" Type="http://schemas.openxmlformats.org/officeDocument/2006/relationships/image" Target="../media/image16.tiff"/><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tiff"/><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800E309D-D3E2-4D48-8D86-DDC4599A0398}"/>
              </a:ext>
            </a:extLst>
          </p:cNvPr>
          <p:cNvSpPr txBox="1">
            <a:spLocks/>
          </p:cNvSpPr>
          <p:nvPr/>
        </p:nvSpPr>
        <p:spPr>
          <a:xfrm>
            <a:off x="269240" y="28951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a:solidFill>
                  <a:schemeClr val="tx1"/>
                </a:solidFill>
                <a:latin typeface="Segoe UI Light" panose="020B0502040204020203" pitchFamily="34" charset="0"/>
                <a:cs typeface="Segoe UI Light" panose="020B0502040204020203" pitchFamily="34" charset="0"/>
              </a:rPr>
              <a:t>Tailspin Toys, Inc.</a:t>
            </a:r>
          </a:p>
        </p:txBody>
      </p:sp>
      <p:sp>
        <p:nvSpPr>
          <p:cNvPr id="41" name="Rectangle 40">
            <a:extLst>
              <a:ext uri="{FF2B5EF4-FFF2-40B4-BE49-F238E27FC236}">
                <a16:creationId xmlns:a16="http://schemas.microsoft.com/office/drawing/2014/main" id="{41A52B96-7B08-D242-93CF-FF1AD53540AE}"/>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42" name="Group 41">
            <a:extLst>
              <a:ext uri="{FF2B5EF4-FFF2-40B4-BE49-F238E27FC236}">
                <a16:creationId xmlns:a16="http://schemas.microsoft.com/office/drawing/2014/main" id="{2E990415-33D0-DE4D-8C7C-9891F6654DBE}"/>
              </a:ext>
            </a:extLst>
          </p:cNvPr>
          <p:cNvGrpSpPr/>
          <p:nvPr/>
        </p:nvGrpSpPr>
        <p:grpSpPr>
          <a:xfrm>
            <a:off x="622299" y="2115254"/>
            <a:ext cx="10932448" cy="4284400"/>
            <a:chOff x="622299" y="2115254"/>
            <a:chExt cx="10932448" cy="4284400"/>
          </a:xfrm>
        </p:grpSpPr>
        <p:grpSp>
          <p:nvGrpSpPr>
            <p:cNvPr id="43"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F4B2A987-E31C-D144-8B9C-9E1E1ACC6E89}"/>
                </a:ext>
              </a:extLst>
            </p:cNvPr>
            <p:cNvGrpSpPr/>
            <p:nvPr/>
          </p:nvGrpSpPr>
          <p:grpSpPr>
            <a:xfrm>
              <a:off x="622299" y="2115254"/>
              <a:ext cx="10932448" cy="4284400"/>
              <a:chOff x="831849" y="2115254"/>
              <a:chExt cx="10932448" cy="4284400"/>
            </a:xfrm>
          </p:grpSpPr>
          <p:sp>
            <p:nvSpPr>
              <p:cNvPr id="45" name="Rectangle 44">
                <a:extLst>
                  <a:ext uri="{FF2B5EF4-FFF2-40B4-BE49-F238E27FC236}">
                    <a16:creationId xmlns:a16="http://schemas.microsoft.com/office/drawing/2014/main" id="{65C3D07A-AECF-D94A-8B54-EB080692FF76}"/>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8DDE795C-8023-D141-8675-7D92B7F857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47" name="TextBox 46">
                <a:extLst>
                  <a:ext uri="{FF2B5EF4-FFF2-40B4-BE49-F238E27FC236}">
                    <a16:creationId xmlns:a16="http://schemas.microsoft.com/office/drawing/2014/main" id="{67F0F8AC-847A-AA46-9383-6CBD523D5421}"/>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48" name="TextBox 47">
                <a:extLst>
                  <a:ext uri="{FF2B5EF4-FFF2-40B4-BE49-F238E27FC236}">
                    <a16:creationId xmlns:a16="http://schemas.microsoft.com/office/drawing/2014/main" id="{F63D6C82-A73A-4E44-A8AE-054E12B9330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49" name="Straight Connector 48">
                <a:extLst>
                  <a:ext uri="{FF2B5EF4-FFF2-40B4-BE49-F238E27FC236}">
                    <a16:creationId xmlns:a16="http://schemas.microsoft.com/office/drawing/2014/main" id="{416E899D-9A98-0541-BAF3-9C98C4AB8C58}"/>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4F21C7CA-BA45-B64E-90EB-36D3454373F9}"/>
                  </a:ext>
                </a:extLst>
              </p:cNvPr>
              <p:cNvGrpSpPr/>
              <p:nvPr/>
            </p:nvGrpSpPr>
            <p:grpSpPr>
              <a:xfrm>
                <a:off x="4099570" y="3551214"/>
                <a:ext cx="2020528" cy="1888102"/>
                <a:chOff x="4719002" y="3304326"/>
                <a:chExt cx="2020528" cy="1888102"/>
              </a:xfrm>
            </p:grpSpPr>
            <p:pic>
              <p:nvPicPr>
                <p:cNvPr id="107" name="Picture 106">
                  <a:extLst>
                    <a:ext uri="{FF2B5EF4-FFF2-40B4-BE49-F238E27FC236}">
                      <a16:creationId xmlns:a16="http://schemas.microsoft.com/office/drawing/2014/main" id="{3E2E791E-6567-EE47-AE01-FE518BDD3C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08" name="TextBox 107">
                  <a:extLst>
                    <a:ext uri="{FF2B5EF4-FFF2-40B4-BE49-F238E27FC236}">
                      <a16:creationId xmlns:a16="http://schemas.microsoft.com/office/drawing/2014/main" id="{EC56732A-9E54-1C4B-A62F-19E6B9CAFE0D}"/>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51" name="Group 50">
                <a:extLst>
                  <a:ext uri="{FF2B5EF4-FFF2-40B4-BE49-F238E27FC236}">
                    <a16:creationId xmlns:a16="http://schemas.microsoft.com/office/drawing/2014/main" id="{1C179660-75AA-744A-A34E-A5FF6DC06F46}"/>
                  </a:ext>
                </a:extLst>
              </p:cNvPr>
              <p:cNvGrpSpPr/>
              <p:nvPr/>
            </p:nvGrpSpPr>
            <p:grpSpPr>
              <a:xfrm>
                <a:off x="7163811" y="3408936"/>
                <a:ext cx="1781978" cy="1347493"/>
                <a:chOff x="7607550" y="3432153"/>
                <a:chExt cx="1781978" cy="1347493"/>
              </a:xfrm>
            </p:grpSpPr>
            <p:pic>
              <p:nvPicPr>
                <p:cNvPr id="71" name="Picture 70">
                  <a:extLst>
                    <a:ext uri="{FF2B5EF4-FFF2-40B4-BE49-F238E27FC236}">
                      <a16:creationId xmlns:a16="http://schemas.microsoft.com/office/drawing/2014/main" id="{137E7540-F2C4-0C4B-977F-9924F2BA17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06" name="TextBox 105">
                  <a:extLst>
                    <a:ext uri="{FF2B5EF4-FFF2-40B4-BE49-F238E27FC236}">
                      <a16:creationId xmlns:a16="http://schemas.microsoft.com/office/drawing/2014/main" id="{CF6641AA-B43D-FB47-A05D-70F7F8B64BA4}"/>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52" name="Straight Connector 51">
                <a:extLst>
                  <a:ext uri="{FF2B5EF4-FFF2-40B4-BE49-F238E27FC236}">
                    <a16:creationId xmlns:a16="http://schemas.microsoft.com/office/drawing/2014/main" id="{D99AD6FA-8F55-F948-9416-C8D90DC8F056}"/>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BA30D36-C9AC-CB4C-84EB-6614AC91279A}"/>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54" name="Group 53">
                <a:extLst>
                  <a:ext uri="{FF2B5EF4-FFF2-40B4-BE49-F238E27FC236}">
                    <a16:creationId xmlns:a16="http://schemas.microsoft.com/office/drawing/2014/main" id="{662E25BB-9F71-FC41-AEC1-DE7093220246}"/>
                  </a:ext>
                </a:extLst>
              </p:cNvPr>
              <p:cNvGrpSpPr/>
              <p:nvPr/>
            </p:nvGrpSpPr>
            <p:grpSpPr>
              <a:xfrm>
                <a:off x="883734" y="3296240"/>
                <a:ext cx="2256543" cy="1912012"/>
                <a:chOff x="883734" y="3752050"/>
                <a:chExt cx="2256543" cy="1912012"/>
              </a:xfrm>
            </p:grpSpPr>
            <p:grpSp>
              <p:nvGrpSpPr>
                <p:cNvPr id="61" name="Group 60">
                  <a:extLst>
                    <a:ext uri="{FF2B5EF4-FFF2-40B4-BE49-F238E27FC236}">
                      <a16:creationId xmlns:a16="http://schemas.microsoft.com/office/drawing/2014/main" id="{630E68E0-669A-1A40-BF57-A14DFBC2C2E6}"/>
                    </a:ext>
                  </a:extLst>
                </p:cNvPr>
                <p:cNvGrpSpPr/>
                <p:nvPr/>
              </p:nvGrpSpPr>
              <p:grpSpPr>
                <a:xfrm>
                  <a:off x="883734" y="3752050"/>
                  <a:ext cx="2256543" cy="1912012"/>
                  <a:chOff x="883734" y="3752050"/>
                  <a:chExt cx="2256543" cy="1912012"/>
                </a:xfrm>
              </p:grpSpPr>
              <p:grpSp>
                <p:nvGrpSpPr>
                  <p:cNvPr id="65" name="Group 64">
                    <a:extLst>
                      <a:ext uri="{FF2B5EF4-FFF2-40B4-BE49-F238E27FC236}">
                        <a16:creationId xmlns:a16="http://schemas.microsoft.com/office/drawing/2014/main" id="{63B657DA-2990-BF44-BF07-2375788BDFFB}"/>
                      </a:ext>
                    </a:extLst>
                  </p:cNvPr>
                  <p:cNvGrpSpPr/>
                  <p:nvPr/>
                </p:nvGrpSpPr>
                <p:grpSpPr>
                  <a:xfrm>
                    <a:off x="883734" y="3752050"/>
                    <a:ext cx="2256543" cy="1912012"/>
                    <a:chOff x="883734" y="3752050"/>
                    <a:chExt cx="2256543" cy="1912012"/>
                  </a:xfrm>
                </p:grpSpPr>
                <p:grpSp>
                  <p:nvGrpSpPr>
                    <p:cNvPr id="67" name="Group 66">
                      <a:extLst>
                        <a:ext uri="{FF2B5EF4-FFF2-40B4-BE49-F238E27FC236}">
                          <a16:creationId xmlns:a16="http://schemas.microsoft.com/office/drawing/2014/main" id="{DE932628-CF40-5B4C-940C-549BB3EA62BD}"/>
                        </a:ext>
                      </a:extLst>
                    </p:cNvPr>
                    <p:cNvGrpSpPr/>
                    <p:nvPr/>
                  </p:nvGrpSpPr>
                  <p:grpSpPr>
                    <a:xfrm>
                      <a:off x="883734" y="3752050"/>
                      <a:ext cx="1781978" cy="1344968"/>
                      <a:chOff x="2653540" y="2380373"/>
                      <a:chExt cx="1781978" cy="1344968"/>
                    </a:xfrm>
                  </p:grpSpPr>
                  <p:pic>
                    <p:nvPicPr>
                      <p:cNvPr id="69" name="Picture 68">
                        <a:extLst>
                          <a:ext uri="{FF2B5EF4-FFF2-40B4-BE49-F238E27FC236}">
                            <a16:creationId xmlns:a16="http://schemas.microsoft.com/office/drawing/2014/main" id="{1C5A8A26-7AB0-9245-BA4B-BE493031BA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70" name="TextBox 69">
                        <a:extLst>
                          <a:ext uri="{FF2B5EF4-FFF2-40B4-BE49-F238E27FC236}">
                            <a16:creationId xmlns:a16="http://schemas.microsoft.com/office/drawing/2014/main" id="{C55FA7D7-655A-D848-BEF0-53CDC1563A88}"/>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68" name="TextBox 67">
                      <a:extLst>
                        <a:ext uri="{FF2B5EF4-FFF2-40B4-BE49-F238E27FC236}">
                          <a16:creationId xmlns:a16="http://schemas.microsoft.com/office/drawing/2014/main" id="{B93A9F17-CBED-314E-905D-149570437E6D}"/>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66" name="TextBox 65">
                    <a:extLst>
                      <a:ext uri="{FF2B5EF4-FFF2-40B4-BE49-F238E27FC236}">
                        <a16:creationId xmlns:a16="http://schemas.microsoft.com/office/drawing/2014/main" id="{6BD03632-3A1E-804A-B1F9-BD63773FB47A}"/>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62" name="Straight Connector 61">
                  <a:extLst>
                    <a:ext uri="{FF2B5EF4-FFF2-40B4-BE49-F238E27FC236}">
                      <a16:creationId xmlns:a16="http://schemas.microsoft.com/office/drawing/2014/main" id="{00F9ABB1-9FEF-D44D-ABF5-1A316E9D1185}"/>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DCD002-A61F-844A-8241-655A82D7ED08}"/>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EC06DC-ADC5-E04B-B7A3-B568A4D9CCD9}"/>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a:extLst>
                  <a:ext uri="{FF2B5EF4-FFF2-40B4-BE49-F238E27FC236}">
                    <a16:creationId xmlns:a16="http://schemas.microsoft.com/office/drawing/2014/main" id="{2BC8E8A3-1AFB-394B-A317-DE507897BDE0}"/>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ACA4DF4-480B-6B4E-B080-0911265CA161}"/>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9626C54-CDC9-5344-BA4A-C69EC1F9AB3F}"/>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EBAA87C-2E46-7242-A3BF-E6B76F25B89E}"/>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EC603F4-910F-A04A-B9AD-97C1F23E7B10}"/>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C270B36-599D-594F-B0B5-D093C718AF6F}"/>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44" name="Picture 43">
              <a:extLst>
                <a:ext uri="{FF2B5EF4-FFF2-40B4-BE49-F238E27FC236}">
                  <a16:creationId xmlns:a16="http://schemas.microsoft.com/office/drawing/2014/main" id="{4ECE8C4B-26BB-9F40-AA82-43E8076DEB4B}"/>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109" name="Graphic 108">
            <a:extLst>
              <a:ext uri="{FF2B5EF4-FFF2-40B4-BE49-F238E27FC236}">
                <a16:creationId xmlns:a16="http://schemas.microsoft.com/office/drawing/2014/main" id="{0F381CC5-3924-0E4B-BD26-7CBEE002B3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88" name="Group 87">
            <a:extLst>
              <a:ext uri="{FF2B5EF4-FFF2-40B4-BE49-F238E27FC236}">
                <a16:creationId xmlns:a16="http://schemas.microsoft.com/office/drawing/2014/main" id="{E9676A41-2DC5-884D-B94C-FDFACB27B51B}"/>
              </a:ext>
            </a:extLst>
          </p:cNvPr>
          <p:cNvGrpSpPr/>
          <p:nvPr/>
        </p:nvGrpSpPr>
        <p:grpSpPr>
          <a:xfrm>
            <a:off x="596740" y="1949030"/>
            <a:ext cx="11996998" cy="3110851"/>
            <a:chOff x="426262" y="1747556"/>
            <a:chExt cx="11996998" cy="3110851"/>
          </a:xfrm>
        </p:grpSpPr>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93" name="Picture 92">
              <a:extLst>
                <a:ext uri="{FF2B5EF4-FFF2-40B4-BE49-F238E27FC236}">
                  <a16:creationId xmlns:a16="http://schemas.microsoft.com/office/drawing/2014/main" id="{DE94B35E-10CD-7344-84CC-01F874BBF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94" name="TextBox 93">
              <a:extLst>
                <a:ext uri="{FF2B5EF4-FFF2-40B4-BE49-F238E27FC236}">
                  <a16:creationId xmlns:a16="http://schemas.microsoft.com/office/drawing/2014/main" id="{1137E064-AB24-4E4B-8EEC-606BF4C9ACE6}"/>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427878" y="2403332"/>
              <a:ext cx="508000" cy="508000"/>
            </a:xfrm>
            <a:prstGeom prst="rect">
              <a:avLst/>
            </a:prstGeom>
          </p:spPr>
        </p:pic>
        <p:pic>
          <p:nvPicPr>
            <p:cNvPr id="106" name="Picture 105">
              <a:extLst>
                <a:ext uri="{FF2B5EF4-FFF2-40B4-BE49-F238E27FC236}">
                  <a16:creationId xmlns:a16="http://schemas.microsoft.com/office/drawing/2014/main" id="{AE06475A-4E4E-A942-AA53-7ABC22F78264}"/>
                </a:ext>
              </a:extLst>
            </p:cNvPr>
            <p:cNvPicPr>
              <a:picLocks noChangeAspect="1"/>
            </p:cNvPicPr>
            <p:nvPr/>
          </p:nvPicPr>
          <p:blipFill>
            <a:blip r:embed="rId6"/>
            <a:stretch>
              <a:fillRect/>
            </a:stretch>
          </p:blipFill>
          <p:spPr>
            <a:xfrm>
              <a:off x="426262" y="1747556"/>
              <a:ext cx="508000" cy="508000"/>
            </a:xfrm>
            <a:prstGeom prst="rect">
              <a:avLst/>
            </a:prstGeom>
          </p:spPr>
        </p:pic>
      </p:grpSp>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106" name="Group 105">
            <a:extLst>
              <a:ext uri="{FF2B5EF4-FFF2-40B4-BE49-F238E27FC236}">
                <a16:creationId xmlns:a16="http://schemas.microsoft.com/office/drawing/2014/main" id="{1EBEBB7F-5E39-EC4D-B80C-012AB563942D}"/>
              </a:ext>
            </a:extLst>
          </p:cNvPr>
          <p:cNvGrpSpPr/>
          <p:nvPr/>
        </p:nvGrpSpPr>
        <p:grpSpPr>
          <a:xfrm>
            <a:off x="340550" y="1958796"/>
            <a:ext cx="11128289" cy="3164850"/>
            <a:chOff x="340550" y="1958796"/>
            <a:chExt cx="11128289" cy="3164850"/>
          </a:xfrm>
        </p:grpSpPr>
        <p:grpSp>
          <p:nvGrpSpPr>
            <p:cNvPr id="107"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0E0B3E3D-4F7A-0C4E-B15F-FF4ABC292203}"/>
                </a:ext>
              </a:extLst>
            </p:cNvPr>
            <p:cNvGrpSpPr/>
            <p:nvPr/>
          </p:nvGrpSpPr>
          <p:grpSpPr>
            <a:xfrm>
              <a:off x="340550" y="1958796"/>
              <a:ext cx="11128289" cy="3164850"/>
              <a:chOff x="340550" y="1958796"/>
              <a:chExt cx="11128289" cy="3164850"/>
            </a:xfrm>
          </p:grpSpPr>
          <p:sp>
            <p:nvSpPr>
              <p:cNvPr id="109" name="Rectangle 108">
                <a:extLst>
                  <a:ext uri="{FF2B5EF4-FFF2-40B4-BE49-F238E27FC236}">
                    <a16:creationId xmlns:a16="http://schemas.microsoft.com/office/drawing/2014/main" id="{BA66AB8B-0673-E84A-AECA-866A6A6599C2}"/>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CFBF312F-AB44-D64F-B33D-D0F72D94C57B}"/>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TextBox 110">
                <a:extLst>
                  <a:ext uri="{FF2B5EF4-FFF2-40B4-BE49-F238E27FC236}">
                    <a16:creationId xmlns:a16="http://schemas.microsoft.com/office/drawing/2014/main" id="{93CA964F-1C4F-714F-8112-CD0B28E107B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12" name="TextBox 111">
                <a:extLst>
                  <a:ext uri="{FF2B5EF4-FFF2-40B4-BE49-F238E27FC236}">
                    <a16:creationId xmlns:a16="http://schemas.microsoft.com/office/drawing/2014/main" id="{0B34B5D1-2EBA-6545-AA0A-57989452B198}"/>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3" name="Picture 112">
                <a:extLst>
                  <a:ext uri="{FF2B5EF4-FFF2-40B4-BE49-F238E27FC236}">
                    <a16:creationId xmlns:a16="http://schemas.microsoft.com/office/drawing/2014/main" id="{68F4B73E-43E8-F844-8AEA-F9A19284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14" name="Picture 113">
                <a:extLst>
                  <a:ext uri="{FF2B5EF4-FFF2-40B4-BE49-F238E27FC236}">
                    <a16:creationId xmlns:a16="http://schemas.microsoft.com/office/drawing/2014/main" id="{762448C4-363D-6047-A2E2-203102AE9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15" name="TextBox 114">
                <a:extLst>
                  <a:ext uri="{FF2B5EF4-FFF2-40B4-BE49-F238E27FC236}">
                    <a16:creationId xmlns:a16="http://schemas.microsoft.com/office/drawing/2014/main" id="{68BDDCEB-F0EB-4C41-8BEE-BA09A20E41F9}"/>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16" name="Rectangle 115">
                <a:extLst>
                  <a:ext uri="{FF2B5EF4-FFF2-40B4-BE49-F238E27FC236}">
                    <a16:creationId xmlns:a16="http://schemas.microsoft.com/office/drawing/2014/main" id="{06CBDF83-924E-594A-90C8-F6E28292A4C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17" name="Rectangle 116">
                <a:extLst>
                  <a:ext uri="{FF2B5EF4-FFF2-40B4-BE49-F238E27FC236}">
                    <a16:creationId xmlns:a16="http://schemas.microsoft.com/office/drawing/2014/main" id="{CCB9C95A-CB21-F646-B177-A1F3A88E39ED}"/>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18" name="TextBox 117">
                <a:extLst>
                  <a:ext uri="{FF2B5EF4-FFF2-40B4-BE49-F238E27FC236}">
                    <a16:creationId xmlns:a16="http://schemas.microsoft.com/office/drawing/2014/main" id="{04324AB9-FB0D-8E49-BBF1-CD9FEC5351E0}"/>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19" name="TextBox 118">
                <a:extLst>
                  <a:ext uri="{FF2B5EF4-FFF2-40B4-BE49-F238E27FC236}">
                    <a16:creationId xmlns:a16="http://schemas.microsoft.com/office/drawing/2014/main" id="{020D6B72-03D7-3642-9C6F-DEF7FC491459}"/>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20" name="Straight Arrow Connector 119">
                <a:extLst>
                  <a:ext uri="{FF2B5EF4-FFF2-40B4-BE49-F238E27FC236}">
                    <a16:creationId xmlns:a16="http://schemas.microsoft.com/office/drawing/2014/main" id="{13C4BD96-548A-5747-9AB1-791979852F0C}"/>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A044F0C-BFD6-5C47-8910-2AE91F8D7B91}"/>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F296204A-09CE-4646-9704-7860F073FB34}"/>
                  </a:ext>
                </a:extLst>
              </p:cNvPr>
              <p:cNvGrpSpPr/>
              <p:nvPr/>
            </p:nvGrpSpPr>
            <p:grpSpPr>
              <a:xfrm>
                <a:off x="8993508" y="1999561"/>
                <a:ext cx="1591109" cy="517065"/>
                <a:chOff x="9888112" y="2331311"/>
                <a:chExt cx="1591109" cy="517065"/>
              </a:xfrm>
            </p:grpSpPr>
            <p:sp>
              <p:nvSpPr>
                <p:cNvPr id="140" name="TextBox 139">
                  <a:extLst>
                    <a:ext uri="{FF2B5EF4-FFF2-40B4-BE49-F238E27FC236}">
                      <a16:creationId xmlns:a16="http://schemas.microsoft.com/office/drawing/2014/main" id="{385AE711-173E-AB4D-83C5-B1A0F2356F20}"/>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41" name="Picture 140">
                  <a:extLst>
                    <a:ext uri="{FF2B5EF4-FFF2-40B4-BE49-F238E27FC236}">
                      <a16:creationId xmlns:a16="http://schemas.microsoft.com/office/drawing/2014/main" id="{E801E60F-E6C2-F345-8EB8-3AD0041FC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23" name="Group 122">
                <a:extLst>
                  <a:ext uri="{FF2B5EF4-FFF2-40B4-BE49-F238E27FC236}">
                    <a16:creationId xmlns:a16="http://schemas.microsoft.com/office/drawing/2014/main" id="{FC03C19E-4794-3045-B3FC-8AB310E3B005}"/>
                  </a:ext>
                </a:extLst>
              </p:cNvPr>
              <p:cNvGrpSpPr/>
              <p:nvPr/>
            </p:nvGrpSpPr>
            <p:grpSpPr>
              <a:xfrm>
                <a:off x="8512008" y="2486976"/>
                <a:ext cx="1387384" cy="970705"/>
                <a:chOff x="8512008" y="2506028"/>
                <a:chExt cx="1387384" cy="970705"/>
              </a:xfrm>
            </p:grpSpPr>
            <p:sp>
              <p:nvSpPr>
                <p:cNvPr id="136" name="Rectangle 135">
                  <a:extLst>
                    <a:ext uri="{FF2B5EF4-FFF2-40B4-BE49-F238E27FC236}">
                      <a16:creationId xmlns:a16="http://schemas.microsoft.com/office/drawing/2014/main" id="{672B437C-3B7F-C94B-BBEF-96B7112AAAD4}"/>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137" name="TextBox 136">
                  <a:extLst>
                    <a:ext uri="{FF2B5EF4-FFF2-40B4-BE49-F238E27FC236}">
                      <a16:creationId xmlns:a16="http://schemas.microsoft.com/office/drawing/2014/main" id="{E6A73CFD-60EC-E640-93D8-A1317230A2D6}"/>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8" name="Picture 137">
                  <a:extLst>
                    <a:ext uri="{FF2B5EF4-FFF2-40B4-BE49-F238E27FC236}">
                      <a16:creationId xmlns:a16="http://schemas.microsoft.com/office/drawing/2014/main" id="{E06F0036-7C5B-BD4C-888E-1DDF2CDE2B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39" name="TextBox 138">
                  <a:extLst>
                    <a:ext uri="{FF2B5EF4-FFF2-40B4-BE49-F238E27FC236}">
                      <a16:creationId xmlns:a16="http://schemas.microsoft.com/office/drawing/2014/main" id="{88C4C932-ED80-9442-BE70-BFEF1FD5AE2F}"/>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24" name="Rectangle 123">
                <a:extLst>
                  <a:ext uri="{FF2B5EF4-FFF2-40B4-BE49-F238E27FC236}">
                    <a16:creationId xmlns:a16="http://schemas.microsoft.com/office/drawing/2014/main" id="{FFC33034-E830-E748-9F69-CEF470D31A36}"/>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125" name="Rectangle 124">
                <a:extLst>
                  <a:ext uri="{FF2B5EF4-FFF2-40B4-BE49-F238E27FC236}">
                    <a16:creationId xmlns:a16="http://schemas.microsoft.com/office/drawing/2014/main" id="{ADF97EB3-C2AD-0340-8A10-1931789ED01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126" name="Straight Arrow Connector 125">
                <a:extLst>
                  <a:ext uri="{FF2B5EF4-FFF2-40B4-BE49-F238E27FC236}">
                    <a16:creationId xmlns:a16="http://schemas.microsoft.com/office/drawing/2014/main" id="{43054157-6D46-7044-8A91-FBF581CEF5CD}"/>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6F1770A-8ED8-9744-A27E-9DD41916AACF}"/>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DC1C9B7-F448-7D49-B14A-52D0647C66B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B1211CE7-B9D1-464A-B942-3F4DE6170644}"/>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30" name="Picture 129">
                <a:extLst>
                  <a:ext uri="{FF2B5EF4-FFF2-40B4-BE49-F238E27FC236}">
                    <a16:creationId xmlns:a16="http://schemas.microsoft.com/office/drawing/2014/main" id="{3BF9DD12-EBA1-A948-B13B-35654247C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31" name="TextBox 130">
                <a:extLst>
                  <a:ext uri="{FF2B5EF4-FFF2-40B4-BE49-F238E27FC236}">
                    <a16:creationId xmlns:a16="http://schemas.microsoft.com/office/drawing/2014/main" id="{04911E64-A563-254F-BA6F-EC2C88DAFA57}"/>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32" name="Picture 131">
                <a:extLst>
                  <a:ext uri="{FF2B5EF4-FFF2-40B4-BE49-F238E27FC236}">
                    <a16:creationId xmlns:a16="http://schemas.microsoft.com/office/drawing/2014/main" id="{C278C31A-BDCE-3243-9487-347ADF25E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33" name="Straight Arrow Connector 132">
                <a:extLst>
                  <a:ext uri="{FF2B5EF4-FFF2-40B4-BE49-F238E27FC236}">
                    <a16:creationId xmlns:a16="http://schemas.microsoft.com/office/drawing/2014/main" id="{95B677F0-4370-604D-9A90-46CC6F79C290}"/>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AAE71EA-11D2-EB49-A6C5-ECCCB17E96BF}"/>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D7FA432-66EF-324F-B890-05C00407E05E}"/>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08" name="Picture 107">
              <a:extLst>
                <a:ext uri="{FF2B5EF4-FFF2-40B4-BE49-F238E27FC236}">
                  <a16:creationId xmlns:a16="http://schemas.microsoft.com/office/drawing/2014/main" id="{769E983E-379D-B149-93CA-E1E64476282B}"/>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142" name="Graphic 141">
            <a:extLst>
              <a:ext uri="{FF2B5EF4-FFF2-40B4-BE49-F238E27FC236}">
                <a16:creationId xmlns:a16="http://schemas.microsoft.com/office/drawing/2014/main" id="{26DBC607-57B7-144F-AA32-C301DEF1C9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143" name="TextBox 142">
            <a:extLst>
              <a:ext uri="{FF2B5EF4-FFF2-40B4-BE49-F238E27FC236}">
                <a16:creationId xmlns:a16="http://schemas.microsoft.com/office/drawing/2014/main" id="{36865193-B50F-8847-9878-5B44BFBB44CE}"/>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4" name="TextBox 143">
            <a:extLst>
              <a:ext uri="{FF2B5EF4-FFF2-40B4-BE49-F238E27FC236}">
                <a16:creationId xmlns:a16="http://schemas.microsoft.com/office/drawing/2014/main" id="{F46E0045-A5E1-6B41-8826-A38C67B47DAE}"/>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5" name="Picture 144">
            <a:extLst>
              <a:ext uri="{FF2B5EF4-FFF2-40B4-BE49-F238E27FC236}">
                <a16:creationId xmlns:a16="http://schemas.microsoft.com/office/drawing/2014/main" id="{4B963048-4005-FD42-9651-4D375A555B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46" name="Graphic 145">
            <a:extLst>
              <a:ext uri="{FF2B5EF4-FFF2-40B4-BE49-F238E27FC236}">
                <a16:creationId xmlns:a16="http://schemas.microsoft.com/office/drawing/2014/main" id="{A29A7840-1936-A445-A6F5-CFBFF1C93C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147" name="TextBox 146">
            <a:extLst>
              <a:ext uri="{FF2B5EF4-FFF2-40B4-BE49-F238E27FC236}">
                <a16:creationId xmlns:a16="http://schemas.microsoft.com/office/drawing/2014/main" id="{3112BBED-1814-E44E-AFBA-379210019284}"/>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8" name="TextBox 147">
            <a:extLst>
              <a:ext uri="{FF2B5EF4-FFF2-40B4-BE49-F238E27FC236}">
                <a16:creationId xmlns:a16="http://schemas.microsoft.com/office/drawing/2014/main" id="{7CEA8FCB-32F3-EA4A-93E8-E7CCA68D947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9" name="Picture 148">
            <a:extLst>
              <a:ext uri="{FF2B5EF4-FFF2-40B4-BE49-F238E27FC236}">
                <a16:creationId xmlns:a16="http://schemas.microsoft.com/office/drawing/2014/main" id="{7092B6CE-B30F-D946-8CB9-21195B2A93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50" name="Graphic 149">
            <a:extLst>
              <a:ext uri="{FF2B5EF4-FFF2-40B4-BE49-F238E27FC236}">
                <a16:creationId xmlns:a16="http://schemas.microsoft.com/office/drawing/2014/main" id="{905B2035-5D37-FD4D-BDF3-83D9866431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4138</Words>
  <Application>Microsoft Macintosh PowerPoint</Application>
  <PresentationFormat>Widescreen</PresentationFormat>
  <Paragraphs>271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PowerPoint Presentation</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2019-08-12T02:59:11Z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