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8"/>
    <p:restoredTop sz="92802"/>
  </p:normalViewPr>
  <p:slideViewPr>
    <p:cSldViewPr snapToGrid="0">
      <p:cViewPr>
        <p:scale>
          <a:sx n="220" d="100"/>
          <a:sy n="220" d="100"/>
        </p:scale>
        <p:origin x="1088"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8/8/19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dirty="0"/>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8/8/19</a:t>
            </a:fld>
            <a:endParaRPr lang="en-US" dirty="0"/>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dirty="0"/>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8/8/19</a:t>
            </a:fld>
            <a:endParaRPr lang="en-US" dirty="0"/>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dirty="0"/>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B07C8F-5037-034A-930B-982036C62038}"/>
              </a:ext>
            </a:extLst>
          </p:cNvPr>
          <p:cNvGrpSpPr/>
          <p:nvPr/>
        </p:nvGrpSpPr>
        <p:grpSpPr>
          <a:xfrm>
            <a:off x="426262" y="1747556"/>
            <a:ext cx="11996998" cy="3110851"/>
            <a:chOff x="426262" y="1747556"/>
            <a:chExt cx="11996998" cy="3110851"/>
          </a:xfrm>
        </p:grpSpPr>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2" name="Picture 1">
              <a:extLst>
                <a:ext uri="{FF2B5EF4-FFF2-40B4-BE49-F238E27FC236}">
                  <a16:creationId xmlns:a16="http://schemas.microsoft.com/office/drawing/2014/main" id="{881EE785-0D74-424E-95FD-6BA44CFF4F5F}"/>
                </a:ext>
              </a:extLst>
            </p:cNvPr>
            <p:cNvPicPr>
              <a:picLocks noChangeAspect="1"/>
            </p:cNvPicPr>
            <p:nvPr/>
          </p:nvPicPr>
          <p:blipFill>
            <a:blip r:embed="rId4"/>
            <a:stretch>
              <a:fillRect/>
            </a:stretch>
          </p:blipFill>
          <p:spPr>
            <a:xfrm>
              <a:off x="427878" y="2403332"/>
              <a:ext cx="508000" cy="508000"/>
            </a:xfrm>
            <a:prstGeom prst="rect">
              <a:avLst/>
            </a:prstGeom>
          </p:spPr>
        </p:pic>
        <p:pic>
          <p:nvPicPr>
            <p:cNvPr id="3" name="Picture 2">
              <a:extLst>
                <a:ext uri="{FF2B5EF4-FFF2-40B4-BE49-F238E27FC236}">
                  <a16:creationId xmlns:a16="http://schemas.microsoft.com/office/drawing/2014/main" id="{0836D8F2-43BE-294A-9FB2-10AB35232D29}"/>
                </a:ext>
              </a:extLst>
            </p:cNvPr>
            <p:cNvPicPr>
              <a:picLocks noChangeAspect="1"/>
            </p:cNvPicPr>
            <p:nvPr/>
          </p:nvPicPr>
          <p:blipFill>
            <a:blip r:embed="rId5"/>
            <a:stretch>
              <a:fillRect/>
            </a:stretch>
          </p:blipFill>
          <p:spPr>
            <a:xfrm>
              <a:off x="426262" y="1747556"/>
              <a:ext cx="508000" cy="508000"/>
            </a:xfrm>
            <a:prstGeom prst="rect">
              <a:avLst/>
            </a:prstGeom>
          </p:spPr>
        </p:pic>
      </p:grpSp>
      <p:pic>
        <p:nvPicPr>
          <p:cNvPr id="6" name="Graphic 5">
            <a:extLst>
              <a:ext uri="{FF2B5EF4-FFF2-40B4-BE49-F238E27FC236}">
                <a16:creationId xmlns:a16="http://schemas.microsoft.com/office/drawing/2014/main" id="{7D2342AE-A794-0748-B674-4787574B7F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33931" y="3011465"/>
            <a:ext cx="414427" cy="560036"/>
          </a:xfrm>
          <a:prstGeom prst="rect">
            <a:avLst/>
          </a:prstGeom>
        </p:spPr>
      </p:pic>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284400"/>
            <a:chOff x="622299" y="2115254"/>
            <a:chExt cx="10932448" cy="428440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7" name="Group 6">
            <a:extLst>
              <a:ext uri="{FF2B5EF4-FFF2-40B4-BE49-F238E27FC236}">
                <a16:creationId xmlns:a16="http://schemas.microsoft.com/office/drawing/2014/main" id="{96991C71-90DB-224B-B63B-67B1994FD601}"/>
              </a:ext>
            </a:extLst>
          </p:cNvPr>
          <p:cNvGrpSpPr/>
          <p:nvPr/>
        </p:nvGrpSpPr>
        <p:grpSpPr>
          <a:xfrm>
            <a:off x="340550" y="1958796"/>
            <a:ext cx="11128289" cy="3164850"/>
            <a:chOff x="340550" y="1958796"/>
            <a:chExt cx="11128289" cy="3164850"/>
          </a:xfrm>
        </p:grpSpPr>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TextBox 25">
                <a:extLst>
                  <a:ext uri="{FF2B5EF4-FFF2-40B4-BE49-F238E27FC236}">
                    <a16:creationId xmlns:a16="http://schemas.microsoft.com/office/drawing/2014/main" id="{725567A8-F563-4F2B-9AD7-225D0B2329A4}"/>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12008" y="2486976"/>
                <a:ext cx="1387384" cy="970705"/>
                <a:chOff x="8512008" y="2506028"/>
                <a:chExt cx="1387384" cy="9707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49" name="Rectangle 48">
                <a:extLst>
                  <a:ext uri="{FF2B5EF4-FFF2-40B4-BE49-F238E27FC236}">
                    <a16:creationId xmlns:a16="http://schemas.microsoft.com/office/drawing/2014/main" id="{52175594-3261-47D1-958F-4083807501AD}"/>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55" name="Rectangle 54">
                <a:extLst>
                  <a:ext uri="{FF2B5EF4-FFF2-40B4-BE49-F238E27FC236}">
                    <a16:creationId xmlns:a16="http://schemas.microsoft.com/office/drawing/2014/main" id="{79282ECA-E157-4DEF-959C-0569137B2A8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24ABE202-2FA8-B749-BF95-6CD7979E1BA3}"/>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63" name="Graphic 62">
            <a:extLst>
              <a:ext uri="{FF2B5EF4-FFF2-40B4-BE49-F238E27FC236}">
                <a16:creationId xmlns:a16="http://schemas.microsoft.com/office/drawing/2014/main" id="{E3D5A002-1C80-624E-92F6-12246416BE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70" name="TextBox 69">
            <a:extLst>
              <a:ext uri="{FF2B5EF4-FFF2-40B4-BE49-F238E27FC236}">
                <a16:creationId xmlns:a16="http://schemas.microsoft.com/office/drawing/2014/main" id="{7B18F23A-C67B-1A46-9FA4-356BA15F70CB}"/>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79" name="TextBox 78">
            <a:extLst>
              <a:ext uri="{FF2B5EF4-FFF2-40B4-BE49-F238E27FC236}">
                <a16:creationId xmlns:a16="http://schemas.microsoft.com/office/drawing/2014/main" id="{03B0203C-8503-3846-BD51-D05EC7C15364}"/>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0" name="Picture 79">
            <a:extLst>
              <a:ext uri="{FF2B5EF4-FFF2-40B4-BE49-F238E27FC236}">
                <a16:creationId xmlns:a16="http://schemas.microsoft.com/office/drawing/2014/main" id="{EC377141-3122-0E4E-B20D-AD116C76A0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81" name="Graphic 80">
            <a:extLst>
              <a:ext uri="{FF2B5EF4-FFF2-40B4-BE49-F238E27FC236}">
                <a16:creationId xmlns:a16="http://schemas.microsoft.com/office/drawing/2014/main" id="{A689A4FF-2DA7-9248-B71E-622A1F84A2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82" name="TextBox 81">
            <a:extLst>
              <a:ext uri="{FF2B5EF4-FFF2-40B4-BE49-F238E27FC236}">
                <a16:creationId xmlns:a16="http://schemas.microsoft.com/office/drawing/2014/main" id="{76451161-C0BB-8D43-BEC4-8FC67F10A210}"/>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83" name="TextBox 82">
            <a:extLst>
              <a:ext uri="{FF2B5EF4-FFF2-40B4-BE49-F238E27FC236}">
                <a16:creationId xmlns:a16="http://schemas.microsoft.com/office/drawing/2014/main" id="{3D60FD2C-0CAF-244F-A082-A19FA222250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84" name="Picture 83">
            <a:extLst>
              <a:ext uri="{FF2B5EF4-FFF2-40B4-BE49-F238E27FC236}">
                <a16:creationId xmlns:a16="http://schemas.microsoft.com/office/drawing/2014/main" id="{29BD3C19-5FB5-574A-8BCB-D2E62A11EC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85" name="Graphic 84">
            <a:extLst>
              <a:ext uri="{FF2B5EF4-FFF2-40B4-BE49-F238E27FC236}">
                <a16:creationId xmlns:a16="http://schemas.microsoft.com/office/drawing/2014/main" id="{B022F6F7-9702-3C4A-B4CD-AD94514B6B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5354</TotalTime>
  <Words>115</Words>
  <Application>Microsoft Macintosh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Shane Davis</cp:lastModifiedBy>
  <cp:revision>19</cp:revision>
  <dcterms:created xsi:type="dcterms:W3CDTF">2018-06-14T09:46:57Z</dcterms:created>
  <dcterms:modified xsi:type="dcterms:W3CDTF">2019-08-12T02:59:25Z</dcterms:modified>
</cp:coreProperties>
</file>