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sldIdLst>
    <p:sldId id="256" r:id="rId3"/>
    <p:sldId id="325" r:id="rId4"/>
    <p:sldId id="34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2742"/>
  </p:normalViewPr>
  <p:slideViewPr>
    <p:cSldViewPr snapToGrid="0">
      <p:cViewPr varScale="1">
        <p:scale>
          <a:sx n="82" d="100"/>
          <a:sy n="82" d="100"/>
        </p:scale>
        <p:origin x="1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E2508-B5E2-4D40-8ED0-8E8E41B00F04}" type="datetimeFigureOut">
              <a:rPr lang="en-US" smtClean="0"/>
              <a:t>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341A1-9986-4043-B38D-074E6FF3A1EC}" type="slidenum">
              <a:rPr lang="en-US" smtClean="0"/>
              <a:t>‹#›</a:t>
            </a:fld>
            <a:endParaRPr lang="en-US"/>
          </a:p>
        </p:txBody>
      </p:sp>
    </p:spTree>
    <p:extLst>
      <p:ext uri="{BB962C8B-B14F-4D97-AF65-F5344CB8AC3E}">
        <p14:creationId xmlns:p14="http://schemas.microsoft.com/office/powerpoint/2010/main" val="352360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10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280548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2B59-C604-458E-BF2A-30442B9D38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94BD48-0F3A-49C0-A9F4-90D4D81443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599947-FA8D-41C5-91D8-C4F99FE94DA9}"/>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5" name="Footer Placeholder 4">
            <a:extLst>
              <a:ext uri="{FF2B5EF4-FFF2-40B4-BE49-F238E27FC236}">
                <a16:creationId xmlns:a16="http://schemas.microsoft.com/office/drawing/2014/main" id="{9DE6E384-BD3F-44DF-ABD4-A9114B0C2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2872C-A621-4DE5-93FC-E5DE7C1592C3}"/>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179955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A57C-233C-4DCA-A69A-3E00D073FD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DBF7EF-FDBB-47E8-95B4-38DD1CFEFF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CA5A1-3295-448E-9B5B-78BC0C5FC6D4}"/>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5" name="Footer Placeholder 4">
            <a:extLst>
              <a:ext uri="{FF2B5EF4-FFF2-40B4-BE49-F238E27FC236}">
                <a16:creationId xmlns:a16="http://schemas.microsoft.com/office/drawing/2014/main" id="{D81E4066-E458-4965-9B95-E1D6F384F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41B24-0B12-440F-881D-E8DA34F8CDD5}"/>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350183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9AB776-8AD1-4523-9FA5-79698601DE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2CBFDD-7C05-4A4B-A838-03D142FBBF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4D03C-873E-44AF-84E1-B9923765F2ED}"/>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5" name="Footer Placeholder 4">
            <a:extLst>
              <a:ext uri="{FF2B5EF4-FFF2-40B4-BE49-F238E27FC236}">
                <a16:creationId xmlns:a16="http://schemas.microsoft.com/office/drawing/2014/main" id="{B9CF1C8F-D9BC-4011-9268-7A827D1B2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138B9-805E-42F5-8913-4AFCE893CBC0}"/>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228896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3118012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045755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8894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726318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587095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16292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6846397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535489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FB8E-F242-48A3-8C65-4BE0227D5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F7EA63-712A-4B2B-875C-8772DCF31E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B677C-E596-4D77-9F6D-638BD3B20A2B}"/>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5" name="Footer Placeholder 4">
            <a:extLst>
              <a:ext uri="{FF2B5EF4-FFF2-40B4-BE49-F238E27FC236}">
                <a16:creationId xmlns:a16="http://schemas.microsoft.com/office/drawing/2014/main" id="{A37DF6D6-05EB-4895-8926-A37FC57A1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8E96C-CF37-4902-9516-1AE724F78BB7}"/>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2035828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075811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2245593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2407264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19462685"/>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3351710282"/>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16763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34543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50271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36945746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885898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CC72-4B42-441B-9ECE-C59185794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6783B1-320B-4FC2-9C23-C9C1400DAF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6DC552-4B33-455F-941E-20BA5D10E99F}"/>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5" name="Footer Placeholder 4">
            <a:extLst>
              <a:ext uri="{FF2B5EF4-FFF2-40B4-BE49-F238E27FC236}">
                <a16:creationId xmlns:a16="http://schemas.microsoft.com/office/drawing/2014/main" id="{4F9197D3-B1E4-48D2-8B28-FCB24B7EF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F6147-6E4C-4FE6-856B-09689A0F3263}"/>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403003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C4F5-45E2-4D53-87B8-A09FB64477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2388C-F7EB-4A2B-A498-1C273FF0B8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457CF-E333-4BF2-B19A-D51B6100F1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954199-EA9C-4CC1-9427-1CBB5E12DFDA}"/>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6" name="Footer Placeholder 5">
            <a:extLst>
              <a:ext uri="{FF2B5EF4-FFF2-40B4-BE49-F238E27FC236}">
                <a16:creationId xmlns:a16="http://schemas.microsoft.com/office/drawing/2014/main" id="{BBC195DE-B90D-4DE8-A9C3-598AA4C36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880713-AFB2-43F6-9D74-B9ADE30CEC32}"/>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38420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560B-738C-4263-AE4F-A37D200DCA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29A1BC-43D1-4831-80E1-E599D6E43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AA646F-39C4-4D20-BEC9-A2663514DE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7F81BD-7549-413F-ABC6-D7269E6994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E2A18A-EA61-4FC9-BBF8-BE03ED0862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82F4D1-DBE1-4C0C-9D9E-03ACB90B17AA}"/>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8" name="Footer Placeholder 7">
            <a:extLst>
              <a:ext uri="{FF2B5EF4-FFF2-40B4-BE49-F238E27FC236}">
                <a16:creationId xmlns:a16="http://schemas.microsoft.com/office/drawing/2014/main" id="{87B84C15-06D9-43EF-A19A-2BE72D95F3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B85C3E-84CB-4283-AF9C-56455C978AC8}"/>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62666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4D13-535E-4172-BCAB-05A4A3A0EC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638C3A-370F-49B9-B6BE-AA86F23AD771}"/>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4" name="Footer Placeholder 3">
            <a:extLst>
              <a:ext uri="{FF2B5EF4-FFF2-40B4-BE49-F238E27FC236}">
                <a16:creationId xmlns:a16="http://schemas.microsoft.com/office/drawing/2014/main" id="{D018479E-8344-4C58-8ADE-7BD391837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9C10E6-44F7-4B4F-A551-ED5B36D1244D}"/>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304417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D7DBE-8B2C-4481-A2F7-DC222C1F65B6}"/>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3" name="Footer Placeholder 2">
            <a:extLst>
              <a:ext uri="{FF2B5EF4-FFF2-40B4-BE49-F238E27FC236}">
                <a16:creationId xmlns:a16="http://schemas.microsoft.com/office/drawing/2014/main" id="{EE1485AF-5E6D-430C-9BC7-7B2062E96B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4A41F3-BE59-4D26-8942-BA45A3DE9ECB}"/>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356237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10A2-A254-4021-B557-183CC9E14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B76DF-8C32-4969-8394-997CDB4C4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BD9285-519C-4D67-9953-66CE67C9C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6EDCC-F078-4293-9198-4E82BCDF033F}"/>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6" name="Footer Placeholder 5">
            <a:extLst>
              <a:ext uri="{FF2B5EF4-FFF2-40B4-BE49-F238E27FC236}">
                <a16:creationId xmlns:a16="http://schemas.microsoft.com/office/drawing/2014/main" id="{72684BEC-38BB-45BB-A041-569DF9BFBC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DE0EFB-BFD1-4628-B829-2D8D77863A62}"/>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96809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B887-D999-4126-BC06-2DC576F18B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A2645D-A9FA-4E81-8771-CD14C66DF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50557F-1A1B-4816-856F-AD77014F5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F0C74B-A570-4AD5-8296-BB1380C99F28}"/>
              </a:ext>
            </a:extLst>
          </p:cNvPr>
          <p:cNvSpPr>
            <a:spLocks noGrp="1"/>
          </p:cNvSpPr>
          <p:nvPr>
            <p:ph type="dt" sz="half" idx="10"/>
          </p:nvPr>
        </p:nvSpPr>
        <p:spPr/>
        <p:txBody>
          <a:bodyPr/>
          <a:lstStyle/>
          <a:p>
            <a:fld id="{6F32BA24-77A6-4699-9B9E-D0B6E743AD6F}" type="datetimeFigureOut">
              <a:rPr lang="en-US" smtClean="0"/>
              <a:t>1/15/19</a:t>
            </a:fld>
            <a:endParaRPr lang="en-US"/>
          </a:p>
        </p:txBody>
      </p:sp>
      <p:sp>
        <p:nvSpPr>
          <p:cNvPr id="6" name="Footer Placeholder 5">
            <a:extLst>
              <a:ext uri="{FF2B5EF4-FFF2-40B4-BE49-F238E27FC236}">
                <a16:creationId xmlns:a16="http://schemas.microsoft.com/office/drawing/2014/main" id="{9D23FCDF-8422-4509-BC8C-5F7A12EE7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64FF36-04AE-4A17-B01E-0131F3C8F15B}"/>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136527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5F651B-F14A-4292-ACC8-EE239F675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0DB751-242B-4C0D-BDCB-0D8BBCE69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63601-10C4-4772-B064-394F1FF83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2BA24-77A6-4699-9B9E-D0B6E743AD6F}" type="datetimeFigureOut">
              <a:rPr lang="en-US" smtClean="0"/>
              <a:t>1/15/19</a:t>
            </a:fld>
            <a:endParaRPr lang="en-US"/>
          </a:p>
        </p:txBody>
      </p:sp>
      <p:sp>
        <p:nvSpPr>
          <p:cNvPr id="5" name="Footer Placeholder 4">
            <a:extLst>
              <a:ext uri="{FF2B5EF4-FFF2-40B4-BE49-F238E27FC236}">
                <a16:creationId xmlns:a16="http://schemas.microsoft.com/office/drawing/2014/main" id="{0AC68570-BB54-4944-A7CE-7211F7B43B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EA3439-9C16-4596-8ACD-B203BED6D8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73F5D-9F6C-43F4-89A6-15E18845AD21}" type="slidenum">
              <a:rPr lang="en-US" smtClean="0"/>
              <a:t>‹#›</a:t>
            </a:fld>
            <a:endParaRPr lang="en-US"/>
          </a:p>
        </p:txBody>
      </p:sp>
    </p:spTree>
    <p:extLst>
      <p:ext uri="{BB962C8B-B14F-4D97-AF65-F5344CB8AC3E}">
        <p14:creationId xmlns:p14="http://schemas.microsoft.com/office/powerpoint/2010/main" val="1036031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34879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tiff"/><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tiff"/><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1.tiff"/><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1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B07C8F-5037-034A-930B-982036C62038}"/>
              </a:ext>
            </a:extLst>
          </p:cNvPr>
          <p:cNvGrpSpPr/>
          <p:nvPr/>
        </p:nvGrpSpPr>
        <p:grpSpPr>
          <a:xfrm>
            <a:off x="426262" y="1747556"/>
            <a:ext cx="11996998" cy="3110851"/>
            <a:chOff x="426262" y="1747556"/>
            <a:chExt cx="11996998" cy="3110851"/>
          </a:xfrm>
        </p:grpSpPr>
        <p:pic>
          <p:nvPicPr>
            <p:cNvPr id="9" name="Picture 8">
              <a:extLst>
                <a:ext uri="{FF2B5EF4-FFF2-40B4-BE49-F238E27FC236}">
                  <a16:creationId xmlns:a16="http://schemas.microsoft.com/office/drawing/2014/main" id="{7EC5C32A-65A5-447C-A2D9-EC63A992B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62" y="3067997"/>
              <a:ext cx="481585" cy="481585"/>
            </a:xfrm>
            <a:prstGeom prst="rect">
              <a:avLst/>
            </a:prstGeom>
          </p:spPr>
        </p:pic>
        <p:sp>
          <p:nvSpPr>
            <p:cNvPr id="12" name="TextBox 11">
              <a:extLst>
                <a:ext uri="{FF2B5EF4-FFF2-40B4-BE49-F238E27FC236}">
                  <a16:creationId xmlns:a16="http://schemas.microsoft.com/office/drawing/2014/main" id="{48603229-FB9A-4C63-B6B7-4C61CF771A42}"/>
                </a:ext>
              </a:extLst>
            </p:cNvPr>
            <p:cNvSpPr txBox="1"/>
            <p:nvPr/>
          </p:nvSpPr>
          <p:spPr>
            <a:xfrm>
              <a:off x="1069991" y="1820401"/>
              <a:ext cx="4363720" cy="400110"/>
            </a:xfrm>
            <a:prstGeom prst="rect">
              <a:avLst/>
            </a:prstGeom>
            <a:noFill/>
          </p:spPr>
          <p:txBody>
            <a:bodyPr wrap="square" rtlCol="0">
              <a:spAutoFit/>
            </a:bodyPr>
            <a:lstStyle/>
            <a:p>
              <a:r>
                <a:rPr lang="en-US" sz="2000" dirty="0"/>
                <a:t>Azure DevOps</a:t>
              </a:r>
            </a:p>
          </p:txBody>
        </p:sp>
        <p:sp>
          <p:nvSpPr>
            <p:cNvPr id="13" name="TextBox 12">
              <a:extLst>
                <a:ext uri="{FF2B5EF4-FFF2-40B4-BE49-F238E27FC236}">
                  <a16:creationId xmlns:a16="http://schemas.microsoft.com/office/drawing/2014/main" id="{525A4DF5-84F1-476E-985D-F9F8FB2EB9E9}"/>
                </a:ext>
              </a:extLst>
            </p:cNvPr>
            <p:cNvSpPr txBox="1"/>
            <p:nvPr/>
          </p:nvSpPr>
          <p:spPr>
            <a:xfrm>
              <a:off x="1090311" y="2479299"/>
              <a:ext cx="5725280" cy="400110"/>
            </a:xfrm>
            <a:prstGeom prst="rect">
              <a:avLst/>
            </a:prstGeom>
            <a:noFill/>
          </p:spPr>
          <p:txBody>
            <a:bodyPr wrap="square" rtlCol="0">
              <a:spAutoFit/>
            </a:bodyPr>
            <a:lstStyle/>
            <a:p>
              <a:r>
                <a:rPr lang="en-US" sz="2000" dirty="0"/>
                <a:t>Azure Repos</a:t>
              </a:r>
            </a:p>
          </p:txBody>
        </p:sp>
        <p:sp>
          <p:nvSpPr>
            <p:cNvPr id="14" name="TextBox 13">
              <a:extLst>
                <a:ext uri="{FF2B5EF4-FFF2-40B4-BE49-F238E27FC236}">
                  <a16:creationId xmlns:a16="http://schemas.microsoft.com/office/drawing/2014/main" id="{DC20782D-8845-4BA4-BC5F-303EDB1500A8}"/>
                </a:ext>
              </a:extLst>
            </p:cNvPr>
            <p:cNvSpPr txBox="1"/>
            <p:nvPr/>
          </p:nvSpPr>
          <p:spPr>
            <a:xfrm>
              <a:off x="1090311" y="3150181"/>
              <a:ext cx="5725280" cy="400110"/>
            </a:xfrm>
            <a:prstGeom prst="rect">
              <a:avLst/>
            </a:prstGeom>
            <a:noFill/>
          </p:spPr>
          <p:txBody>
            <a:bodyPr wrap="square" rtlCol="0">
              <a:spAutoFit/>
            </a:bodyPr>
            <a:lstStyle/>
            <a:p>
              <a:r>
                <a:rPr lang="en-US" sz="2000" dirty="0"/>
                <a:t>Azure DevOps with GitHub</a:t>
              </a:r>
            </a:p>
          </p:txBody>
        </p:sp>
        <p:pic>
          <p:nvPicPr>
            <p:cNvPr id="35" name="Picture 34">
              <a:extLst>
                <a:ext uri="{FF2B5EF4-FFF2-40B4-BE49-F238E27FC236}">
                  <a16:creationId xmlns:a16="http://schemas.microsoft.com/office/drawing/2014/main" id="{F8B0D756-2251-4861-845C-68E900B53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335" y="1815367"/>
              <a:ext cx="481585" cy="481585"/>
            </a:xfrm>
            <a:prstGeom prst="rect">
              <a:avLst/>
            </a:prstGeom>
          </p:spPr>
        </p:pic>
        <p:sp>
          <p:nvSpPr>
            <p:cNvPr id="36" name="TextBox 35">
              <a:extLst>
                <a:ext uri="{FF2B5EF4-FFF2-40B4-BE49-F238E27FC236}">
                  <a16:creationId xmlns:a16="http://schemas.microsoft.com/office/drawing/2014/main" id="{F6900F80-BC0E-41D1-A53B-3414B98E6FBC}"/>
                </a:ext>
              </a:extLst>
            </p:cNvPr>
            <p:cNvSpPr txBox="1"/>
            <p:nvPr/>
          </p:nvSpPr>
          <p:spPr>
            <a:xfrm>
              <a:off x="6680200" y="1814155"/>
              <a:ext cx="5725280" cy="400110"/>
            </a:xfrm>
            <a:prstGeom prst="rect">
              <a:avLst/>
            </a:prstGeom>
            <a:noFill/>
          </p:spPr>
          <p:txBody>
            <a:bodyPr wrap="square" rtlCol="0">
              <a:spAutoFit/>
            </a:bodyPr>
            <a:lstStyle/>
            <a:p>
              <a:r>
                <a:rPr lang="en-US" sz="2000" dirty="0"/>
                <a:t>Application Insights</a:t>
              </a:r>
            </a:p>
          </p:txBody>
        </p:sp>
        <p:pic>
          <p:nvPicPr>
            <p:cNvPr id="38" name="Picture 37">
              <a:extLst>
                <a:ext uri="{FF2B5EF4-FFF2-40B4-BE49-F238E27FC236}">
                  <a16:creationId xmlns:a16="http://schemas.microsoft.com/office/drawing/2014/main" id="{10EEF79E-301D-4D32-92A3-50AC81A2D8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3931" y="2496905"/>
              <a:ext cx="414427" cy="414427"/>
            </a:xfrm>
            <a:prstGeom prst="rect">
              <a:avLst/>
            </a:prstGeom>
          </p:spPr>
        </p:pic>
        <p:pic>
          <p:nvPicPr>
            <p:cNvPr id="40" name="Picture 39">
              <a:extLst>
                <a:ext uri="{FF2B5EF4-FFF2-40B4-BE49-F238E27FC236}">
                  <a16:creationId xmlns:a16="http://schemas.microsoft.com/office/drawing/2014/main" id="{EC492639-5C26-4703-9909-F9189549B1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1871" y="3183727"/>
              <a:ext cx="476505" cy="476505"/>
            </a:xfrm>
            <a:prstGeom prst="rect">
              <a:avLst/>
            </a:prstGeom>
          </p:spPr>
        </p:pic>
        <p:sp>
          <p:nvSpPr>
            <p:cNvPr id="43" name="TextBox 42">
              <a:extLst>
                <a:ext uri="{FF2B5EF4-FFF2-40B4-BE49-F238E27FC236}">
                  <a16:creationId xmlns:a16="http://schemas.microsoft.com/office/drawing/2014/main" id="{B131528D-1609-42A4-92F4-F8DD03F4F13D}"/>
                </a:ext>
              </a:extLst>
            </p:cNvPr>
            <p:cNvSpPr txBox="1"/>
            <p:nvPr/>
          </p:nvSpPr>
          <p:spPr>
            <a:xfrm>
              <a:off x="6697980" y="2485037"/>
              <a:ext cx="5725280" cy="400110"/>
            </a:xfrm>
            <a:prstGeom prst="rect">
              <a:avLst/>
            </a:prstGeom>
            <a:noFill/>
          </p:spPr>
          <p:txBody>
            <a:bodyPr wrap="square" rtlCol="0">
              <a:spAutoFit/>
            </a:bodyPr>
            <a:lstStyle/>
            <a:p>
              <a:r>
                <a:rPr lang="en-US" sz="2000" dirty="0"/>
                <a:t>Azure Web Apps</a:t>
              </a:r>
            </a:p>
          </p:txBody>
        </p:sp>
        <p:sp>
          <p:nvSpPr>
            <p:cNvPr id="44" name="TextBox 43">
              <a:extLst>
                <a:ext uri="{FF2B5EF4-FFF2-40B4-BE49-F238E27FC236}">
                  <a16:creationId xmlns:a16="http://schemas.microsoft.com/office/drawing/2014/main" id="{10D6032C-1C42-4842-9EB0-F2B3C7F722AD}"/>
                </a:ext>
              </a:extLst>
            </p:cNvPr>
            <p:cNvSpPr txBox="1"/>
            <p:nvPr/>
          </p:nvSpPr>
          <p:spPr>
            <a:xfrm>
              <a:off x="6659880" y="3171859"/>
              <a:ext cx="5725280" cy="400110"/>
            </a:xfrm>
            <a:prstGeom prst="rect">
              <a:avLst/>
            </a:prstGeom>
            <a:noFill/>
          </p:spPr>
          <p:txBody>
            <a:bodyPr wrap="square" rtlCol="0">
              <a:spAutoFit/>
            </a:bodyPr>
            <a:lstStyle/>
            <a:p>
              <a:r>
                <a:rPr lang="en-US" sz="2000" dirty="0"/>
                <a:t>Azure SQL Database</a:t>
              </a:r>
            </a:p>
          </p:txBody>
        </p:sp>
        <p:cxnSp>
          <p:nvCxnSpPr>
            <p:cNvPr id="45" name="Straight Arrow Connector 44">
              <a:extLst>
                <a:ext uri="{FF2B5EF4-FFF2-40B4-BE49-F238E27FC236}">
                  <a16:creationId xmlns:a16="http://schemas.microsoft.com/office/drawing/2014/main" id="{9BBB64F6-8E21-4297-B0B9-A728B531AE55}"/>
                </a:ext>
              </a:extLst>
            </p:cNvPr>
            <p:cNvCxnSpPr>
              <a:cxnSpLocks/>
              <a:stCxn id="49" idx="3"/>
              <a:endCxn id="50" idx="1"/>
            </p:cNvCxnSpPr>
            <p:nvPr/>
          </p:nvCxnSpPr>
          <p:spPr>
            <a:xfrm>
              <a:off x="282531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F597A581-BC72-49AF-B441-C3CF97B6AFCF}"/>
                </a:ext>
              </a:extLst>
            </p:cNvPr>
            <p:cNvCxnSpPr>
              <a:cxnSpLocks/>
              <a:stCxn id="50" idx="3"/>
              <a:endCxn id="51" idx="1"/>
            </p:cNvCxnSpPr>
            <p:nvPr/>
          </p:nvCxnSpPr>
          <p:spPr>
            <a:xfrm>
              <a:off x="497196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a:extLst>
                <a:ext uri="{FF2B5EF4-FFF2-40B4-BE49-F238E27FC236}">
                  <a16:creationId xmlns:a16="http://schemas.microsoft.com/office/drawing/2014/main" id="{1A511FDE-C57D-4163-9D62-658DBC94B2B0}"/>
                </a:ext>
              </a:extLst>
            </p:cNvPr>
            <p:cNvCxnSpPr>
              <a:cxnSpLocks/>
              <a:stCxn id="51" idx="3"/>
              <a:endCxn id="52" idx="1"/>
            </p:cNvCxnSpPr>
            <p:nvPr/>
          </p:nvCxnSpPr>
          <p:spPr>
            <a:xfrm>
              <a:off x="711862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EB19E7A7-893B-4ABE-87F5-D10379AF3988}"/>
                </a:ext>
              </a:extLst>
            </p:cNvPr>
            <p:cNvCxnSpPr>
              <a:cxnSpLocks/>
              <a:stCxn id="52" idx="3"/>
              <a:endCxn id="53" idx="1"/>
            </p:cNvCxnSpPr>
            <p:nvPr/>
          </p:nvCxnSpPr>
          <p:spPr>
            <a:xfrm>
              <a:off x="926527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Rectangle 48">
              <a:extLst>
                <a:ext uri="{FF2B5EF4-FFF2-40B4-BE49-F238E27FC236}">
                  <a16:creationId xmlns:a16="http://schemas.microsoft.com/office/drawing/2014/main" id="{734EE12B-E01D-4E53-941F-87B5191419CA}"/>
                </a:ext>
              </a:extLst>
            </p:cNvPr>
            <p:cNvSpPr/>
            <p:nvPr/>
          </p:nvSpPr>
          <p:spPr bwMode="auto">
            <a:xfrm>
              <a:off x="441086" y="4071130"/>
              <a:ext cx="2384228"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SOURCE CONTROL</a:t>
              </a:r>
            </a:p>
          </p:txBody>
        </p:sp>
        <p:sp>
          <p:nvSpPr>
            <p:cNvPr id="50" name="Rectangle 49">
              <a:extLst>
                <a:ext uri="{FF2B5EF4-FFF2-40B4-BE49-F238E27FC236}">
                  <a16:creationId xmlns:a16="http://schemas.microsoft.com/office/drawing/2014/main" id="{01A68D93-47C1-463B-9BB1-7B7F8A36F9B6}"/>
                </a:ext>
              </a:extLst>
            </p:cNvPr>
            <p:cNvSpPr/>
            <p:nvPr/>
          </p:nvSpPr>
          <p:spPr bwMode="auto">
            <a:xfrm>
              <a:off x="329100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CI</a:t>
              </a:r>
            </a:p>
          </p:txBody>
        </p:sp>
        <p:sp>
          <p:nvSpPr>
            <p:cNvPr id="51" name="Rectangle 50">
              <a:extLst>
                <a:ext uri="{FF2B5EF4-FFF2-40B4-BE49-F238E27FC236}">
                  <a16:creationId xmlns:a16="http://schemas.microsoft.com/office/drawing/2014/main" id="{0EB58BF5-4578-4BC8-8AD5-7B6A0FE4FECA}"/>
                </a:ext>
              </a:extLst>
            </p:cNvPr>
            <p:cNvSpPr/>
            <p:nvPr/>
          </p:nvSpPr>
          <p:spPr bwMode="auto">
            <a:xfrm>
              <a:off x="543766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PACKAGE</a:t>
              </a:r>
            </a:p>
          </p:txBody>
        </p:sp>
        <p:sp>
          <p:nvSpPr>
            <p:cNvPr id="52" name="Rectangle 51">
              <a:extLst>
                <a:ext uri="{FF2B5EF4-FFF2-40B4-BE49-F238E27FC236}">
                  <a16:creationId xmlns:a16="http://schemas.microsoft.com/office/drawing/2014/main" id="{6CBE2C76-352E-4DCC-AAD6-61A50A4FEA11}"/>
                </a:ext>
              </a:extLst>
            </p:cNvPr>
            <p:cNvSpPr/>
            <p:nvPr/>
          </p:nvSpPr>
          <p:spPr bwMode="auto">
            <a:xfrm>
              <a:off x="758431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PIPELINE</a:t>
              </a:r>
            </a:p>
          </p:txBody>
        </p:sp>
        <p:sp>
          <p:nvSpPr>
            <p:cNvPr id="53" name="Rectangle 52">
              <a:extLst>
                <a:ext uri="{FF2B5EF4-FFF2-40B4-BE49-F238E27FC236}">
                  <a16:creationId xmlns:a16="http://schemas.microsoft.com/office/drawing/2014/main" id="{66783C26-9086-4B46-A184-7759A765F98D}"/>
                </a:ext>
              </a:extLst>
            </p:cNvPr>
            <p:cNvSpPr/>
            <p:nvPr/>
          </p:nvSpPr>
          <p:spPr bwMode="auto">
            <a:xfrm>
              <a:off x="973097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DEPLOYMENT</a:t>
              </a:r>
            </a:p>
          </p:txBody>
        </p:sp>
        <p:pic>
          <p:nvPicPr>
            <p:cNvPr id="2" name="Picture 1">
              <a:extLst>
                <a:ext uri="{FF2B5EF4-FFF2-40B4-BE49-F238E27FC236}">
                  <a16:creationId xmlns:a16="http://schemas.microsoft.com/office/drawing/2014/main" id="{881EE785-0D74-424E-95FD-6BA44CFF4F5F}"/>
                </a:ext>
              </a:extLst>
            </p:cNvPr>
            <p:cNvPicPr>
              <a:picLocks noChangeAspect="1"/>
            </p:cNvPicPr>
            <p:nvPr/>
          </p:nvPicPr>
          <p:blipFill>
            <a:blip r:embed="rId6"/>
            <a:stretch>
              <a:fillRect/>
            </a:stretch>
          </p:blipFill>
          <p:spPr>
            <a:xfrm>
              <a:off x="427878" y="2403332"/>
              <a:ext cx="508000" cy="508000"/>
            </a:xfrm>
            <a:prstGeom prst="rect">
              <a:avLst/>
            </a:prstGeom>
          </p:spPr>
        </p:pic>
        <p:pic>
          <p:nvPicPr>
            <p:cNvPr id="3" name="Picture 2">
              <a:extLst>
                <a:ext uri="{FF2B5EF4-FFF2-40B4-BE49-F238E27FC236}">
                  <a16:creationId xmlns:a16="http://schemas.microsoft.com/office/drawing/2014/main" id="{0836D8F2-43BE-294A-9FB2-10AB35232D29}"/>
                </a:ext>
              </a:extLst>
            </p:cNvPr>
            <p:cNvPicPr>
              <a:picLocks noChangeAspect="1"/>
            </p:cNvPicPr>
            <p:nvPr/>
          </p:nvPicPr>
          <p:blipFill>
            <a:blip r:embed="rId7"/>
            <a:stretch>
              <a:fillRect/>
            </a:stretch>
          </p:blipFill>
          <p:spPr>
            <a:xfrm>
              <a:off x="426262" y="1747556"/>
              <a:ext cx="508000" cy="508000"/>
            </a:xfrm>
            <a:prstGeom prst="rect">
              <a:avLst/>
            </a:prstGeom>
          </p:spPr>
        </p:pic>
      </p:grpSp>
    </p:spTree>
    <p:extLst>
      <p:ext uri="{BB962C8B-B14F-4D97-AF65-F5344CB8AC3E}">
        <p14:creationId xmlns:p14="http://schemas.microsoft.com/office/powerpoint/2010/main" val="251995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Current Process</a:t>
            </a:r>
            <a:endParaRPr kumimoji="0" lang="en-US" sz="1800" b="0" i="1" u="none" strike="noStrike" kern="1200" cap="none" spc="0" normalizeH="0" baseline="0" noProof="0" dirty="0">
              <a:ln>
                <a:noFill/>
              </a:ln>
              <a:solidFill>
                <a:srgbClr val="FFFFFF"/>
              </a:solidFill>
              <a:effectLst/>
              <a:uLnTx/>
              <a:uFillTx/>
              <a:latin typeface="Segoe UI Semilight"/>
              <a:ea typeface="+mn-ea"/>
              <a:cs typeface="+mn-cs"/>
            </a:endParaRPr>
          </a:p>
        </p:txBody>
      </p:sp>
      <p:grpSp>
        <p:nvGrpSpPr>
          <p:cNvPr id="3" name="Group 2">
            <a:extLst>
              <a:ext uri="{FF2B5EF4-FFF2-40B4-BE49-F238E27FC236}">
                <a16:creationId xmlns:a16="http://schemas.microsoft.com/office/drawing/2014/main" id="{8C99E4B3-CA1D-4B4E-B526-E6E8E985D963}"/>
              </a:ext>
            </a:extLst>
          </p:cNvPr>
          <p:cNvGrpSpPr/>
          <p:nvPr/>
        </p:nvGrpSpPr>
        <p:grpSpPr>
          <a:xfrm>
            <a:off x="622299" y="2115254"/>
            <a:ext cx="10932448" cy="4284400"/>
            <a:chOff x="622299" y="2115254"/>
            <a:chExt cx="10932448" cy="4284400"/>
          </a:xfrm>
        </p:grpSpPr>
        <p:grpSp>
          <p:nvGrpSpPr>
            <p:cNvPr id="62"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9FF7B1F0-4816-4E25-AF53-4F383551D663}"/>
                </a:ext>
              </a:extLst>
            </p:cNvPr>
            <p:cNvGrpSpPr/>
            <p:nvPr/>
          </p:nvGrpSpPr>
          <p:grpSpPr>
            <a:xfrm>
              <a:off x="622299" y="2115254"/>
              <a:ext cx="10932448" cy="4284400"/>
              <a:chOff x="831849" y="2115254"/>
              <a:chExt cx="10932448" cy="4284400"/>
            </a:xfrm>
          </p:grpSpPr>
          <p:sp>
            <p:nvSpPr>
              <p:cNvPr id="4" name="Rectangle 3">
                <a:extLst>
                  <a:ext uri="{FF2B5EF4-FFF2-40B4-BE49-F238E27FC236}">
                    <a16:creationId xmlns:a16="http://schemas.microsoft.com/office/drawing/2014/main" id="{FBE81C97-60DA-43A9-9E36-E3BB513C08BE}"/>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endParaRPr>
              </a:p>
            </p:txBody>
          </p:sp>
          <p:pic>
            <p:nvPicPr>
              <p:cNvPr id="5" name="Picture 4">
                <a:extLst>
                  <a:ext uri="{FF2B5EF4-FFF2-40B4-BE49-F238E27FC236}">
                    <a16:creationId xmlns:a16="http://schemas.microsoft.com/office/drawing/2014/main" id="{99C9F7AE-362B-4DD4-9004-223EA1DDD4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811" y="2592643"/>
                <a:ext cx="412994" cy="412994"/>
              </a:xfrm>
              <a:prstGeom prst="rect">
                <a:avLst/>
              </a:prstGeom>
            </p:spPr>
          </p:pic>
          <p:pic>
            <p:nvPicPr>
              <p:cNvPr id="11" name="Content Placeholder 12">
                <a:extLst>
                  <a:ext uri="{FF2B5EF4-FFF2-40B4-BE49-F238E27FC236}">
                    <a16:creationId xmlns:a16="http://schemas.microsoft.com/office/drawing/2014/main" id="{1D605CE1-3FCE-421C-8CFE-DEABF94ABF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2114" y="4601497"/>
                <a:ext cx="702724" cy="702724"/>
              </a:xfrm>
              <a:prstGeom prst="rect">
                <a:avLst/>
              </a:prstGeom>
            </p:spPr>
          </p:pic>
          <p:sp>
            <p:nvSpPr>
              <p:cNvPr id="12" name="TextBox 11">
                <a:extLst>
                  <a:ext uri="{FF2B5EF4-FFF2-40B4-BE49-F238E27FC236}">
                    <a16:creationId xmlns:a16="http://schemas.microsoft.com/office/drawing/2014/main" id="{379928B8-4527-4D9E-9EE7-0A4028F33FFC}"/>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App Service with Web App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(S3 Instance)</a:t>
                </a:r>
              </a:p>
            </p:txBody>
          </p:sp>
          <p:sp>
            <p:nvSpPr>
              <p:cNvPr id="13" name="TextBox 12">
                <a:extLst>
                  <a:ext uri="{FF2B5EF4-FFF2-40B4-BE49-F238E27FC236}">
                    <a16:creationId xmlns:a16="http://schemas.microsoft.com/office/drawing/2014/main" id="{818BDF10-2FC3-4BE3-961A-4094F58844C2}"/>
                  </a:ext>
                </a:extLst>
              </p:cNvPr>
              <p:cNvSpPr txBox="1"/>
              <p:nvPr/>
            </p:nvSpPr>
            <p:spPr>
              <a:xfrm>
                <a:off x="9972487" y="5235488"/>
                <a:ext cx="1781978" cy="10372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SQL Database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(S1 Instance)</a:t>
                </a:r>
              </a:p>
            </p:txBody>
          </p:sp>
          <p:cxnSp>
            <p:nvCxnSpPr>
              <p:cNvPr id="19" name="Straight Connector 18">
                <a:extLst>
                  <a:ext uri="{FF2B5EF4-FFF2-40B4-BE49-F238E27FC236}">
                    <a16:creationId xmlns:a16="http://schemas.microsoft.com/office/drawing/2014/main" id="{CE79BFD8-A1AF-41C1-8025-2BC4EDDA18BB}"/>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AB42331-B0AE-4792-9EFA-8058224B6627}"/>
                  </a:ext>
                </a:extLst>
              </p:cNvPr>
              <p:cNvGrpSpPr/>
              <p:nvPr/>
            </p:nvGrpSpPr>
            <p:grpSpPr>
              <a:xfrm>
                <a:off x="4099570" y="3551214"/>
                <a:ext cx="2020528" cy="1888102"/>
                <a:chOff x="4719002" y="3304326"/>
                <a:chExt cx="2020528" cy="1888102"/>
              </a:xfrm>
            </p:grpSpPr>
            <p:pic>
              <p:nvPicPr>
                <p:cNvPr id="16" name="Picture 15">
                  <a:extLst>
                    <a:ext uri="{FF2B5EF4-FFF2-40B4-BE49-F238E27FC236}">
                      <a16:creationId xmlns:a16="http://schemas.microsoft.com/office/drawing/2014/main" id="{EFFA7D4E-2361-4D0E-8CC5-F8D2FC8A84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21" name="TextBox 20">
                  <a:extLst>
                    <a:ext uri="{FF2B5EF4-FFF2-40B4-BE49-F238E27FC236}">
                      <a16:creationId xmlns:a16="http://schemas.microsoft.com/office/drawing/2014/main" id="{2D79299A-4464-4FE2-A565-639FA864E695}"/>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Manual internal code review &amp; QA on local developer machines</a:t>
                  </a:r>
                </a:p>
              </p:txBody>
            </p:sp>
          </p:grpSp>
          <p:grpSp>
            <p:nvGrpSpPr>
              <p:cNvPr id="26" name="Group 25">
                <a:extLst>
                  <a:ext uri="{FF2B5EF4-FFF2-40B4-BE49-F238E27FC236}">
                    <a16:creationId xmlns:a16="http://schemas.microsoft.com/office/drawing/2014/main" id="{6A155122-75A7-47B6-98DD-B3414DC9BEBB}"/>
                  </a:ext>
                </a:extLst>
              </p:cNvPr>
              <p:cNvGrpSpPr/>
              <p:nvPr/>
            </p:nvGrpSpPr>
            <p:grpSpPr>
              <a:xfrm>
                <a:off x="7163811" y="3408936"/>
                <a:ext cx="1781978" cy="1347493"/>
                <a:chOff x="7607550" y="3432153"/>
                <a:chExt cx="1781978" cy="1347493"/>
              </a:xfrm>
            </p:grpSpPr>
            <p:pic>
              <p:nvPicPr>
                <p:cNvPr id="24" name="Picture 23">
                  <a:extLst>
                    <a:ext uri="{FF2B5EF4-FFF2-40B4-BE49-F238E27FC236}">
                      <a16:creationId xmlns:a16="http://schemas.microsoft.com/office/drawing/2014/main" id="{A981FA67-EAF7-492E-BE74-06F67D2816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25" name="TextBox 24">
                  <a:extLst>
                    <a:ext uri="{FF2B5EF4-FFF2-40B4-BE49-F238E27FC236}">
                      <a16:creationId xmlns:a16="http://schemas.microsoft.com/office/drawing/2014/main" id="{B7C0A930-D207-41F2-8BC4-EB1A2B6950EC}"/>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Visual Studio / FTP</a:t>
                  </a:r>
                </a:p>
              </p:txBody>
            </p:sp>
          </p:grpSp>
          <p:cxnSp>
            <p:nvCxnSpPr>
              <p:cNvPr id="28" name="Straight Connector 27">
                <a:extLst>
                  <a:ext uri="{FF2B5EF4-FFF2-40B4-BE49-F238E27FC236}">
                    <a16:creationId xmlns:a16="http://schemas.microsoft.com/office/drawing/2014/main" id="{3E1AB382-BC5E-4EC8-9564-66DBCA755598}"/>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DE7C23F-41EF-4BBB-B466-8C52A4ED067C}"/>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master</a:t>
                </a:r>
              </a:p>
            </p:txBody>
          </p:sp>
          <p:grpSp>
            <p:nvGrpSpPr>
              <p:cNvPr id="41" name="Group 40">
                <a:extLst>
                  <a:ext uri="{FF2B5EF4-FFF2-40B4-BE49-F238E27FC236}">
                    <a16:creationId xmlns:a16="http://schemas.microsoft.com/office/drawing/2014/main" id="{BB7E9F7B-005E-4F38-99C4-5C402BE4DFBC}"/>
                  </a:ext>
                </a:extLst>
              </p:cNvPr>
              <p:cNvGrpSpPr/>
              <p:nvPr/>
            </p:nvGrpSpPr>
            <p:grpSpPr>
              <a:xfrm>
                <a:off x="883734" y="3296240"/>
                <a:ext cx="2256543" cy="1912012"/>
                <a:chOff x="883734" y="3752050"/>
                <a:chExt cx="2256543" cy="1912012"/>
              </a:xfrm>
            </p:grpSpPr>
            <p:grpSp>
              <p:nvGrpSpPr>
                <p:cNvPr id="40" name="Group 39">
                  <a:extLst>
                    <a:ext uri="{FF2B5EF4-FFF2-40B4-BE49-F238E27FC236}">
                      <a16:creationId xmlns:a16="http://schemas.microsoft.com/office/drawing/2014/main" id="{3A1E0ACC-CDE7-4889-9C66-ED5D901F01F1}"/>
                    </a:ext>
                  </a:extLst>
                </p:cNvPr>
                <p:cNvGrpSpPr/>
                <p:nvPr/>
              </p:nvGrpSpPr>
              <p:grpSpPr>
                <a:xfrm>
                  <a:off x="883734" y="3752050"/>
                  <a:ext cx="2256543" cy="1912012"/>
                  <a:chOff x="883734" y="3752050"/>
                  <a:chExt cx="2256543" cy="1912012"/>
                </a:xfrm>
              </p:grpSpPr>
              <p:grpSp>
                <p:nvGrpSpPr>
                  <p:cNvPr id="39" name="Group 38">
                    <a:extLst>
                      <a:ext uri="{FF2B5EF4-FFF2-40B4-BE49-F238E27FC236}">
                        <a16:creationId xmlns:a16="http://schemas.microsoft.com/office/drawing/2014/main" id="{0FABD9B0-022A-4A6F-9AFE-EE3E9D7E6706}"/>
                      </a:ext>
                    </a:extLst>
                  </p:cNvPr>
                  <p:cNvGrpSpPr/>
                  <p:nvPr/>
                </p:nvGrpSpPr>
                <p:grpSpPr>
                  <a:xfrm>
                    <a:off x="883734" y="3752050"/>
                    <a:ext cx="2256543" cy="1912012"/>
                    <a:chOff x="883734" y="3752050"/>
                    <a:chExt cx="2256543" cy="1912012"/>
                  </a:xfrm>
                </p:grpSpPr>
                <p:grpSp>
                  <p:nvGrpSpPr>
                    <p:cNvPr id="10" name="Group 9">
                      <a:extLst>
                        <a:ext uri="{FF2B5EF4-FFF2-40B4-BE49-F238E27FC236}">
                          <a16:creationId xmlns:a16="http://schemas.microsoft.com/office/drawing/2014/main" id="{93A13F4C-93BF-4E9C-8D8C-8DD2C1E4A984}"/>
                        </a:ext>
                      </a:extLst>
                    </p:cNvPr>
                    <p:cNvGrpSpPr/>
                    <p:nvPr/>
                  </p:nvGrpSpPr>
                  <p:grpSpPr>
                    <a:xfrm>
                      <a:off x="883734" y="3752050"/>
                      <a:ext cx="1781978" cy="1344968"/>
                      <a:chOff x="2653540" y="2380373"/>
                      <a:chExt cx="1781978" cy="1344968"/>
                    </a:xfrm>
                  </p:grpSpPr>
                  <p:pic>
                    <p:nvPicPr>
                      <p:cNvPr id="8" name="Picture 7">
                        <a:extLst>
                          <a:ext uri="{FF2B5EF4-FFF2-40B4-BE49-F238E27FC236}">
                            <a16:creationId xmlns:a16="http://schemas.microsoft.com/office/drawing/2014/main" id="{887DEB18-E89F-47AF-91AF-685B1A8499C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44552" y="3433519"/>
                        <a:ext cx="291822" cy="291822"/>
                      </a:xfrm>
                      <a:prstGeom prst="rect">
                        <a:avLst/>
                      </a:prstGeom>
                    </p:spPr>
                  </p:pic>
                  <p:sp>
                    <p:nvSpPr>
                      <p:cNvPr id="15" name="TextBox 14">
                        <a:extLst>
                          <a:ext uri="{FF2B5EF4-FFF2-40B4-BE49-F238E27FC236}">
                            <a16:creationId xmlns:a16="http://schemas.microsoft.com/office/drawing/2014/main" id="{9E33BAC1-87FE-47D1-9ED8-35A9BEE25DD9}"/>
                          </a:ext>
                        </a:extLst>
                      </p:cNvPr>
                      <p:cNvSpPr txBox="1"/>
                      <p:nvPr/>
                    </p:nvSpPr>
                    <p:spPr>
                      <a:xfrm>
                        <a:off x="2653540" y="2380373"/>
                        <a:ext cx="1781978" cy="5170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DevOps</a:t>
                        </a:r>
                      </a:p>
                    </p:txBody>
                  </p:sp>
                </p:grpSp>
                <p:sp>
                  <p:nvSpPr>
                    <p:cNvPr id="30" name="TextBox 29">
                      <a:extLst>
                        <a:ext uri="{FF2B5EF4-FFF2-40B4-BE49-F238E27FC236}">
                          <a16:creationId xmlns:a16="http://schemas.microsoft.com/office/drawing/2014/main" id="{1FDF7D5F-A9D0-4918-BB2A-9F7923E25D61}"/>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test</a:t>
                      </a:r>
                    </a:p>
                  </p:txBody>
                </p:sp>
              </p:grpSp>
              <p:sp>
                <p:nvSpPr>
                  <p:cNvPr id="31" name="TextBox 30">
                    <a:extLst>
                      <a:ext uri="{FF2B5EF4-FFF2-40B4-BE49-F238E27FC236}">
                        <a16:creationId xmlns:a16="http://schemas.microsoft.com/office/drawing/2014/main" id="{97C325C1-3411-417C-A0EA-CDE647C38898}"/>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development</a:t>
                    </a:r>
                  </a:p>
                </p:txBody>
              </p:sp>
            </p:grpSp>
            <p:cxnSp>
              <p:nvCxnSpPr>
                <p:cNvPr id="33" name="Straight Connector 32">
                  <a:extLst>
                    <a:ext uri="{FF2B5EF4-FFF2-40B4-BE49-F238E27FC236}">
                      <a16:creationId xmlns:a16="http://schemas.microsoft.com/office/drawing/2014/main" id="{44A222D9-3361-4F50-9008-80E517E62892}"/>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8E346AC-B8A7-402F-8F08-57E5685F01D3}"/>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539FA49-B62F-47F8-BAB9-AE4DA6B56DE2}"/>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77CD2061-C432-4FE7-BAD8-D73D69FC6E9B}"/>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5395E3-E527-4B6F-B920-9C2E2A3133FF}"/>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212FB9E-3633-4C68-BC3B-C30A1BA53799}"/>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664FB98-8381-4BA7-8425-5FBDE7C3D48F}"/>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49AD7A-F2F9-4389-9F66-F527BB91EBC1}"/>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85C4E28-8977-4B1F-AA9D-64A196A2E1C2}"/>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C6DA6E5A-6E33-C541-BA30-EE98EB86F5A4}"/>
                </a:ext>
              </a:extLst>
            </p:cNvPr>
            <p:cNvPicPr>
              <a:picLocks noChangeAspect="1"/>
            </p:cNvPicPr>
            <p:nvPr/>
          </p:nvPicPr>
          <p:blipFill>
            <a:blip r:embed="rId8"/>
            <a:stretch>
              <a:fillRect/>
            </a:stretch>
          </p:blipFill>
          <p:spPr>
            <a:xfrm>
              <a:off x="1247806" y="3702759"/>
              <a:ext cx="615218" cy="615218"/>
            </a:xfrm>
            <a:prstGeom prst="rect">
              <a:avLst/>
            </a:prstGeom>
          </p:spPr>
        </p:pic>
      </p:grpSp>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5" name="Group 4">
            <a:extLst>
              <a:ext uri="{FF2B5EF4-FFF2-40B4-BE49-F238E27FC236}">
                <a16:creationId xmlns:a16="http://schemas.microsoft.com/office/drawing/2014/main" id="{967F10F1-82F0-AB41-9104-EF5EEB89DDF0}"/>
              </a:ext>
            </a:extLst>
          </p:cNvPr>
          <p:cNvGrpSpPr/>
          <p:nvPr/>
        </p:nvGrpSpPr>
        <p:grpSpPr>
          <a:xfrm>
            <a:off x="340550" y="1958796"/>
            <a:ext cx="11128289" cy="3164850"/>
            <a:chOff x="340550" y="1958796"/>
            <a:chExt cx="11128289" cy="3164850"/>
          </a:xfrm>
        </p:grpSpPr>
        <p:grpSp>
          <p:nvGrpSpPr>
            <p:cNvPr id="3"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27F73796-7B26-4213-AA0C-FBB8216B6598}"/>
                </a:ext>
              </a:extLst>
            </p:cNvPr>
            <p:cNvGrpSpPr/>
            <p:nvPr/>
          </p:nvGrpSpPr>
          <p:grpSpPr>
            <a:xfrm>
              <a:off x="340550" y="1958796"/>
              <a:ext cx="11128289" cy="3164850"/>
              <a:chOff x="340550" y="1958796"/>
              <a:chExt cx="11128289" cy="3164850"/>
            </a:xfrm>
          </p:grpSpPr>
          <p:sp>
            <p:nvSpPr>
              <p:cNvPr id="4" name="Rectangle 3">
                <a:extLst>
                  <a:ext uri="{FF2B5EF4-FFF2-40B4-BE49-F238E27FC236}">
                    <a16:creationId xmlns:a16="http://schemas.microsoft.com/office/drawing/2014/main" id="{4B7FA1B5-482B-4AA2-AFEB-A5548A018FBC}"/>
                  </a:ext>
                </a:extLst>
              </p:cNvPr>
              <p:cNvSpPr/>
              <p:nvPr/>
            </p:nvSpPr>
            <p:spPr bwMode="auto">
              <a:xfrm>
                <a:off x="458786" y="1958796"/>
                <a:ext cx="11010053"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F9730417-F1C8-4E98-B9E9-E307CF41CD77}"/>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a:extLst>
                  <a:ext uri="{FF2B5EF4-FFF2-40B4-BE49-F238E27FC236}">
                    <a16:creationId xmlns:a16="http://schemas.microsoft.com/office/drawing/2014/main" id="{725567A8-F563-4F2B-9AD7-225D0B2329A4}"/>
                  </a:ext>
                </a:extLst>
              </p:cNvPr>
              <p:cNvSpPr txBox="1"/>
              <p:nvPr/>
            </p:nvSpPr>
            <p:spPr>
              <a:xfrm>
                <a:off x="2957951" y="233131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solidFill>
                      <a:schemeClr val="bg1"/>
                    </a:solidFill>
                  </a:rPr>
                  <a:t>Azure DevOps</a:t>
                </a:r>
              </a:p>
            </p:txBody>
          </p:sp>
          <p:sp>
            <p:nvSpPr>
              <p:cNvPr id="10" name="TextBox 9">
                <a:extLst>
                  <a:ext uri="{FF2B5EF4-FFF2-40B4-BE49-F238E27FC236}">
                    <a16:creationId xmlns:a16="http://schemas.microsoft.com/office/drawing/2014/main" id="{07685012-BA67-4977-9F35-0BE1B447315C}"/>
                  </a:ext>
                </a:extLst>
              </p:cNvPr>
              <p:cNvSpPr txBox="1"/>
              <p:nvPr/>
            </p:nvSpPr>
            <p:spPr>
              <a:xfrm>
                <a:off x="1176624" y="3547434"/>
                <a:ext cx="1317555" cy="960263"/>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Commit and push local branch to Azure DevOps</a:t>
                </a:r>
              </a:p>
            </p:txBody>
          </p:sp>
          <p:pic>
            <p:nvPicPr>
              <p:cNvPr id="11" name="Picture 10">
                <a:extLst>
                  <a:ext uri="{FF2B5EF4-FFF2-40B4-BE49-F238E27FC236}">
                    <a16:creationId xmlns:a16="http://schemas.microsoft.com/office/drawing/2014/main" id="{98B8BAFB-0995-400A-9405-49B401FFEB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23" name="Picture 22">
                <a:extLst>
                  <a:ext uri="{FF2B5EF4-FFF2-40B4-BE49-F238E27FC236}">
                    <a16:creationId xmlns:a16="http://schemas.microsoft.com/office/drawing/2014/main" id="{E561831D-28E6-49CD-AFC3-7355DDBEC4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24" name="TextBox 23">
                <a:extLst>
                  <a:ext uri="{FF2B5EF4-FFF2-40B4-BE49-F238E27FC236}">
                    <a16:creationId xmlns:a16="http://schemas.microsoft.com/office/drawing/2014/main" id="{AD765E71-002C-4E8D-99D6-D2E6B0639F01}"/>
                  </a:ext>
                </a:extLst>
              </p:cNvPr>
              <p:cNvSpPr txBox="1"/>
              <p:nvPr/>
            </p:nvSpPr>
            <p:spPr>
              <a:xfrm>
                <a:off x="340550" y="3593674"/>
                <a:ext cx="851333"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Edit code</a:t>
                </a:r>
              </a:p>
            </p:txBody>
          </p:sp>
          <p:sp>
            <p:nvSpPr>
              <p:cNvPr id="14" name="Rectangle 13">
                <a:extLst>
                  <a:ext uri="{FF2B5EF4-FFF2-40B4-BE49-F238E27FC236}">
                    <a16:creationId xmlns:a16="http://schemas.microsoft.com/office/drawing/2014/main" id="{9A5C76BA-E1B4-48EC-9AC0-7397AA9E27D6}"/>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Build (+tests)</a:t>
                </a:r>
              </a:p>
            </p:txBody>
          </p:sp>
          <p:sp>
            <p:nvSpPr>
              <p:cNvPr id="15" name="Rectangle 14">
                <a:extLst>
                  <a:ext uri="{FF2B5EF4-FFF2-40B4-BE49-F238E27FC236}">
                    <a16:creationId xmlns:a16="http://schemas.microsoft.com/office/drawing/2014/main" id="{FE49BECC-4E76-4951-A9E0-45FE83FBF47F}"/>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Release Management</a:t>
                </a:r>
              </a:p>
            </p:txBody>
          </p:sp>
          <p:sp>
            <p:nvSpPr>
              <p:cNvPr id="16" name="TextBox 15">
                <a:extLst>
                  <a:ext uri="{FF2B5EF4-FFF2-40B4-BE49-F238E27FC236}">
                    <a16:creationId xmlns:a16="http://schemas.microsoft.com/office/drawing/2014/main" id="{476C3060-630D-4444-82F6-B2AC00B824B8}"/>
                  </a:ext>
                </a:extLst>
              </p:cNvPr>
              <p:cNvSpPr txBox="1"/>
              <p:nvPr/>
            </p:nvSpPr>
            <p:spPr>
              <a:xfrm>
                <a:off x="5008146" y="3827099"/>
                <a:ext cx="1128713"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Continuous Integration</a:t>
                </a:r>
              </a:p>
            </p:txBody>
          </p:sp>
          <p:sp>
            <p:nvSpPr>
              <p:cNvPr id="17" name="TextBox 16">
                <a:extLst>
                  <a:ext uri="{FF2B5EF4-FFF2-40B4-BE49-F238E27FC236}">
                    <a16:creationId xmlns:a16="http://schemas.microsoft.com/office/drawing/2014/main" id="{F8F31F79-B846-4F92-8DAE-C22A5E8B59E0}"/>
                  </a:ext>
                </a:extLst>
              </p:cNvPr>
              <p:cNvSpPr txBox="1"/>
              <p:nvPr/>
            </p:nvSpPr>
            <p:spPr>
              <a:xfrm>
                <a:off x="6496972" y="3827099"/>
                <a:ext cx="1185717"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Continuous Deployment</a:t>
                </a:r>
              </a:p>
            </p:txBody>
          </p:sp>
          <p:cxnSp>
            <p:nvCxnSpPr>
              <p:cNvPr id="19" name="Straight Arrow Connector 18">
                <a:extLst>
                  <a:ext uri="{FF2B5EF4-FFF2-40B4-BE49-F238E27FC236}">
                    <a16:creationId xmlns:a16="http://schemas.microsoft.com/office/drawing/2014/main" id="{05DD6E2E-FEAF-48AC-9159-1126C6F352B9}"/>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DA91AF7-C2BC-4A20-BA07-2DB20D9318A2}"/>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815B6739-AFB4-469B-B065-6A8CE0FBC121}"/>
                  </a:ext>
                </a:extLst>
              </p:cNvPr>
              <p:cNvGrpSpPr/>
              <p:nvPr/>
            </p:nvGrpSpPr>
            <p:grpSpPr>
              <a:xfrm>
                <a:off x="8993508" y="1999561"/>
                <a:ext cx="1591109" cy="517065"/>
                <a:chOff x="9888112" y="2331311"/>
                <a:chExt cx="1591109" cy="517065"/>
              </a:xfrm>
            </p:grpSpPr>
            <p:sp>
              <p:nvSpPr>
                <p:cNvPr id="22" name="TextBox 21">
                  <a:extLst>
                    <a:ext uri="{FF2B5EF4-FFF2-40B4-BE49-F238E27FC236}">
                      <a16:creationId xmlns:a16="http://schemas.microsoft.com/office/drawing/2014/main" id="{C07EB4B1-90AC-46E7-BF9C-24520B28C8D2}"/>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solidFill>
                        <a:schemeClr val="bg1"/>
                      </a:solidFill>
                    </a:rPr>
                    <a:t>Azure</a:t>
                  </a:r>
                </a:p>
              </p:txBody>
            </p:sp>
            <p:pic>
              <p:nvPicPr>
                <p:cNvPr id="21" name="Picture 20">
                  <a:extLst>
                    <a:ext uri="{FF2B5EF4-FFF2-40B4-BE49-F238E27FC236}">
                      <a16:creationId xmlns:a16="http://schemas.microsoft.com/office/drawing/2014/main" id="{63862F9B-C237-4E51-8F84-B7CEB3B08B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47" name="Group 46">
                <a:extLst>
                  <a:ext uri="{FF2B5EF4-FFF2-40B4-BE49-F238E27FC236}">
                    <a16:creationId xmlns:a16="http://schemas.microsoft.com/office/drawing/2014/main" id="{00895157-05E9-4E8B-90D7-1EA910665D90}"/>
                  </a:ext>
                </a:extLst>
              </p:cNvPr>
              <p:cNvGrpSpPr/>
              <p:nvPr/>
            </p:nvGrpSpPr>
            <p:grpSpPr>
              <a:xfrm>
                <a:off x="8577324" y="2486976"/>
                <a:ext cx="1206390" cy="998405"/>
                <a:chOff x="8577324" y="2506028"/>
                <a:chExt cx="1206390" cy="998405"/>
              </a:xfrm>
            </p:grpSpPr>
            <p:sp>
              <p:nvSpPr>
                <p:cNvPr id="35" name="Rectangle 34">
                  <a:extLst>
                    <a:ext uri="{FF2B5EF4-FFF2-40B4-BE49-F238E27FC236}">
                      <a16:creationId xmlns:a16="http://schemas.microsoft.com/office/drawing/2014/main" id="{FBA9D8B8-5971-44A5-81C2-DE4192A49A19}"/>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development</a:t>
                  </a:r>
                </a:p>
              </p:txBody>
            </p:sp>
            <p:sp>
              <p:nvSpPr>
                <p:cNvPr id="43" name="TextBox 42">
                  <a:extLst>
                    <a:ext uri="{FF2B5EF4-FFF2-40B4-BE49-F238E27FC236}">
                      <a16:creationId xmlns:a16="http://schemas.microsoft.com/office/drawing/2014/main" id="{C6A64E70-6ADC-4293-A24E-238A877A01F1}"/>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42" name="Picture 41">
                  <a:extLst>
                    <a:ext uri="{FF2B5EF4-FFF2-40B4-BE49-F238E27FC236}">
                      <a16:creationId xmlns:a16="http://schemas.microsoft.com/office/drawing/2014/main" id="{600FB7AC-575F-484D-9CEB-2613731043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46" name="TextBox 45">
                  <a:extLst>
                    <a:ext uri="{FF2B5EF4-FFF2-40B4-BE49-F238E27FC236}">
                      <a16:creationId xmlns:a16="http://schemas.microsoft.com/office/drawing/2014/main" id="{B642C9D8-B998-488D-AD57-219D2041E304}"/>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45" name="Picture 44">
                  <a:extLst>
                    <a:ext uri="{FF2B5EF4-FFF2-40B4-BE49-F238E27FC236}">
                      <a16:creationId xmlns:a16="http://schemas.microsoft.com/office/drawing/2014/main" id="{5B230F2E-7C64-4CD1-9774-21FBBFA92B4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48" name="Group 47">
                <a:extLst>
                  <a:ext uri="{FF2B5EF4-FFF2-40B4-BE49-F238E27FC236}">
                    <a16:creationId xmlns:a16="http://schemas.microsoft.com/office/drawing/2014/main" id="{03BAEAB4-E307-4B8E-BE70-CFC98CBD6A51}"/>
                  </a:ext>
                </a:extLst>
              </p:cNvPr>
              <p:cNvGrpSpPr/>
              <p:nvPr/>
            </p:nvGrpSpPr>
            <p:grpSpPr>
              <a:xfrm>
                <a:off x="10016843" y="3013941"/>
                <a:ext cx="1206390" cy="998405"/>
                <a:chOff x="8577324" y="2506028"/>
                <a:chExt cx="1206390" cy="998405"/>
              </a:xfrm>
            </p:grpSpPr>
            <p:sp>
              <p:nvSpPr>
                <p:cNvPr id="49" name="Rectangle 48">
                  <a:extLst>
                    <a:ext uri="{FF2B5EF4-FFF2-40B4-BE49-F238E27FC236}">
                      <a16:creationId xmlns:a16="http://schemas.microsoft.com/office/drawing/2014/main" id="{52175594-3261-47D1-958F-4083807501AD}"/>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test</a:t>
                  </a:r>
                </a:p>
              </p:txBody>
            </p:sp>
            <p:sp>
              <p:nvSpPr>
                <p:cNvPr id="50" name="TextBox 49">
                  <a:extLst>
                    <a:ext uri="{FF2B5EF4-FFF2-40B4-BE49-F238E27FC236}">
                      <a16:creationId xmlns:a16="http://schemas.microsoft.com/office/drawing/2014/main" id="{979418CD-134F-463A-908E-A98F70EC88F6}"/>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51" name="Picture 50">
                  <a:extLst>
                    <a:ext uri="{FF2B5EF4-FFF2-40B4-BE49-F238E27FC236}">
                      <a16:creationId xmlns:a16="http://schemas.microsoft.com/office/drawing/2014/main" id="{6DAEE564-F3A9-4642-8F85-5573484955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52" name="TextBox 51">
                  <a:extLst>
                    <a:ext uri="{FF2B5EF4-FFF2-40B4-BE49-F238E27FC236}">
                      <a16:creationId xmlns:a16="http://schemas.microsoft.com/office/drawing/2014/main" id="{C37D9D57-F7B7-4EED-A901-102D99D33BF7}"/>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53" name="Picture 52">
                  <a:extLst>
                    <a:ext uri="{FF2B5EF4-FFF2-40B4-BE49-F238E27FC236}">
                      <a16:creationId xmlns:a16="http://schemas.microsoft.com/office/drawing/2014/main" id="{E93CAF00-41CC-4F84-942F-80142878220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54" name="Group 53">
                <a:extLst>
                  <a:ext uri="{FF2B5EF4-FFF2-40B4-BE49-F238E27FC236}">
                    <a16:creationId xmlns:a16="http://schemas.microsoft.com/office/drawing/2014/main" id="{0F40A586-9316-41ED-84A3-F336109DAD9C}"/>
                  </a:ext>
                </a:extLst>
              </p:cNvPr>
              <p:cNvGrpSpPr/>
              <p:nvPr/>
            </p:nvGrpSpPr>
            <p:grpSpPr>
              <a:xfrm>
                <a:off x="8580705" y="3561298"/>
                <a:ext cx="1206390" cy="998405"/>
                <a:chOff x="8577324" y="2506028"/>
                <a:chExt cx="1206390" cy="998405"/>
              </a:xfrm>
            </p:grpSpPr>
            <p:sp>
              <p:nvSpPr>
                <p:cNvPr id="55" name="Rectangle 54">
                  <a:extLst>
                    <a:ext uri="{FF2B5EF4-FFF2-40B4-BE49-F238E27FC236}">
                      <a16:creationId xmlns:a16="http://schemas.microsoft.com/office/drawing/2014/main" id="{79282ECA-E157-4DEF-959C-0569137B2A82}"/>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production</a:t>
                  </a:r>
                </a:p>
              </p:txBody>
            </p:sp>
            <p:sp>
              <p:nvSpPr>
                <p:cNvPr id="56" name="TextBox 55">
                  <a:extLst>
                    <a:ext uri="{FF2B5EF4-FFF2-40B4-BE49-F238E27FC236}">
                      <a16:creationId xmlns:a16="http://schemas.microsoft.com/office/drawing/2014/main" id="{5E67D748-6871-4959-A18F-05FAB1F9D8BB}"/>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57" name="Picture 56">
                  <a:extLst>
                    <a:ext uri="{FF2B5EF4-FFF2-40B4-BE49-F238E27FC236}">
                      <a16:creationId xmlns:a16="http://schemas.microsoft.com/office/drawing/2014/main" id="{C38A4DA4-34AF-4BB3-B7EE-E22517106D2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58" name="TextBox 57">
                  <a:extLst>
                    <a:ext uri="{FF2B5EF4-FFF2-40B4-BE49-F238E27FC236}">
                      <a16:creationId xmlns:a16="http://schemas.microsoft.com/office/drawing/2014/main" id="{8D9399A2-681E-4B4D-9373-2F2675FADE8A}"/>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59" name="Picture 58">
                  <a:extLst>
                    <a:ext uri="{FF2B5EF4-FFF2-40B4-BE49-F238E27FC236}">
                      <a16:creationId xmlns:a16="http://schemas.microsoft.com/office/drawing/2014/main" id="{95C3DE0E-A204-41D0-B8EA-6107F481651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60" name="Group 59">
                <a:extLst>
                  <a:ext uri="{FF2B5EF4-FFF2-40B4-BE49-F238E27FC236}">
                    <a16:creationId xmlns:a16="http://schemas.microsoft.com/office/drawing/2014/main" id="{AD9EE178-E2FA-467D-9FF9-06D256BB3CA7}"/>
                  </a:ext>
                </a:extLst>
              </p:cNvPr>
              <p:cNvGrpSpPr/>
              <p:nvPr/>
            </p:nvGrpSpPr>
            <p:grpSpPr>
              <a:xfrm>
                <a:off x="8821295" y="4589707"/>
                <a:ext cx="1924498" cy="461665"/>
                <a:chOff x="9298735" y="4498682"/>
                <a:chExt cx="1924498" cy="461665"/>
              </a:xfrm>
            </p:grpSpPr>
            <p:sp>
              <p:nvSpPr>
                <p:cNvPr id="32" name="TextBox 31">
                  <a:extLst>
                    <a:ext uri="{FF2B5EF4-FFF2-40B4-BE49-F238E27FC236}">
                      <a16:creationId xmlns:a16="http://schemas.microsoft.com/office/drawing/2014/main" id="{5B5BBC6E-0F61-48D3-A022-812C13620B05}"/>
                    </a:ext>
                  </a:extLst>
                </p:cNvPr>
                <p:cNvSpPr txBox="1"/>
                <p:nvPr/>
              </p:nvSpPr>
              <p:spPr>
                <a:xfrm>
                  <a:off x="9298735" y="4498682"/>
                  <a:ext cx="1924498"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b="1" dirty="0">
                      <a:solidFill>
                        <a:schemeClr val="bg1"/>
                      </a:solidFill>
                    </a:rPr>
                    <a:t>Application Insights</a:t>
                  </a:r>
                </a:p>
              </p:txBody>
            </p:sp>
            <p:pic>
              <p:nvPicPr>
                <p:cNvPr id="31" name="Picture 30">
                  <a:extLst>
                    <a:ext uri="{FF2B5EF4-FFF2-40B4-BE49-F238E27FC236}">
                      <a16:creationId xmlns:a16="http://schemas.microsoft.com/office/drawing/2014/main" id="{E46132AA-E846-4081-A97D-337A6958527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53368" y="4603762"/>
                  <a:ext cx="251503" cy="251503"/>
                </a:xfrm>
                <a:prstGeom prst="rect">
                  <a:avLst/>
                </a:prstGeom>
              </p:spPr>
            </p:pic>
          </p:grpSp>
          <p:cxnSp>
            <p:nvCxnSpPr>
              <p:cNvPr id="62" name="Straight Arrow Connector 61">
                <a:extLst>
                  <a:ext uri="{FF2B5EF4-FFF2-40B4-BE49-F238E27FC236}">
                    <a16:creationId xmlns:a16="http://schemas.microsoft.com/office/drawing/2014/main" id="{387A355A-79E9-4C9D-8259-99B3648BA00F}"/>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3E8E8C4-01F8-478A-95E8-F8AFF54E6383}"/>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1928E889-DF8F-4143-AC81-660B667C75CA}"/>
                  </a:ext>
                </a:extLst>
              </p:cNvPr>
              <p:cNvGrpSpPr/>
              <p:nvPr/>
            </p:nvGrpSpPr>
            <p:grpSpPr>
              <a:xfrm>
                <a:off x="8587544" y="4525877"/>
                <a:ext cx="2635689" cy="121755"/>
                <a:chOff x="8587544" y="4373477"/>
                <a:chExt cx="2635689" cy="121755"/>
              </a:xfrm>
            </p:grpSpPr>
            <p:cxnSp>
              <p:nvCxnSpPr>
                <p:cNvPr id="69" name="Straight Connector 68">
                  <a:extLst>
                    <a:ext uri="{FF2B5EF4-FFF2-40B4-BE49-F238E27FC236}">
                      <a16:creationId xmlns:a16="http://schemas.microsoft.com/office/drawing/2014/main" id="{1985135F-3DCB-4B86-93A7-8A16579DBA1B}"/>
                    </a:ext>
                  </a:extLst>
                </p:cNvPr>
                <p:cNvCxnSpPr>
                  <a:cxnSpLocks/>
                </p:cNvCxnSpPr>
                <p:nvPr/>
              </p:nvCxnSpPr>
              <p:spPr>
                <a:xfrm>
                  <a:off x="8587544" y="4495232"/>
                  <a:ext cx="2635689" cy="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8943D53-8960-4522-9BA0-BC128737084E}"/>
                    </a:ext>
                  </a:extLst>
                </p:cNvPr>
                <p:cNvCxnSpPr>
                  <a:cxnSpLocks/>
                </p:cNvCxnSpPr>
                <p:nvPr/>
              </p:nvCxnSpPr>
              <p:spPr>
                <a:xfrm flipV="1">
                  <a:off x="8588814" y="4373477"/>
                  <a:ext cx="0" cy="11794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C80895-D361-4581-A12A-433F0B7B7370}"/>
                    </a:ext>
                  </a:extLst>
                </p:cNvPr>
                <p:cNvCxnSpPr>
                  <a:cxnSpLocks/>
                </p:cNvCxnSpPr>
                <p:nvPr/>
              </p:nvCxnSpPr>
              <p:spPr>
                <a:xfrm flipV="1">
                  <a:off x="11215417" y="4377287"/>
                  <a:ext cx="0" cy="11794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5" name="Straight Arrow Connector 64">
                <a:extLst>
                  <a:ext uri="{FF2B5EF4-FFF2-40B4-BE49-F238E27FC236}">
                    <a16:creationId xmlns:a16="http://schemas.microsoft.com/office/drawing/2014/main" id="{F9A19C74-9579-4F0F-BC11-9C66B9EB2835}"/>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067B8A3-B08D-4C0B-964E-F3D174D62722}"/>
                  </a:ext>
                </a:extLst>
              </p:cNvPr>
              <p:cNvSpPr txBox="1"/>
              <p:nvPr/>
            </p:nvSpPr>
            <p:spPr>
              <a:xfrm>
                <a:off x="2479144" y="3539599"/>
                <a:ext cx="1320599" cy="7940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Create a Pull Request for peer review</a:t>
                </a:r>
              </a:p>
            </p:txBody>
          </p:sp>
          <p:pic>
            <p:nvPicPr>
              <p:cNvPr id="67" name="Picture 66">
                <a:extLst>
                  <a:ext uri="{FF2B5EF4-FFF2-40B4-BE49-F238E27FC236}">
                    <a16:creationId xmlns:a16="http://schemas.microsoft.com/office/drawing/2014/main" id="{A697DEE4-4FBB-4759-A227-BCAAC11CA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71" name="TextBox 70">
                <a:extLst>
                  <a:ext uri="{FF2B5EF4-FFF2-40B4-BE49-F238E27FC236}">
                    <a16:creationId xmlns:a16="http://schemas.microsoft.com/office/drawing/2014/main" id="{83D51CA5-FD4F-4DC9-97C3-8FB44C349CD2}"/>
                  </a:ext>
                </a:extLst>
              </p:cNvPr>
              <p:cNvSpPr txBox="1"/>
              <p:nvPr/>
            </p:nvSpPr>
            <p:spPr>
              <a:xfrm>
                <a:off x="3564140" y="3550407"/>
                <a:ext cx="1320599"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Merge to master</a:t>
                </a:r>
              </a:p>
            </p:txBody>
          </p:sp>
          <p:pic>
            <p:nvPicPr>
              <p:cNvPr id="73" name="Picture 72">
                <a:extLst>
                  <a:ext uri="{FF2B5EF4-FFF2-40B4-BE49-F238E27FC236}">
                    <a16:creationId xmlns:a16="http://schemas.microsoft.com/office/drawing/2014/main" id="{B8D97F0B-468D-4104-8724-FEB134D4F5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76" name="Straight Arrow Connector 75">
                <a:extLst>
                  <a:ext uri="{FF2B5EF4-FFF2-40B4-BE49-F238E27FC236}">
                    <a16:creationId xmlns:a16="http://schemas.microsoft.com/office/drawing/2014/main" id="{A3EAD52A-A358-48F8-9ECD-DE98470B2BCC}"/>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5686A60-6BF8-421A-9BE1-A9AC299E4EF9}"/>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8B2CF5C8-9349-495B-824E-DA85466383E0}"/>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61" name="Picture 60">
              <a:extLst>
                <a:ext uri="{FF2B5EF4-FFF2-40B4-BE49-F238E27FC236}">
                  <a16:creationId xmlns:a16="http://schemas.microsoft.com/office/drawing/2014/main" id="{24ABE202-2FA8-B749-BF95-6CD7979E1BA3}"/>
                </a:ext>
              </a:extLst>
            </p:cNvPr>
            <p:cNvPicPr>
              <a:picLocks noChangeAspect="1"/>
            </p:cNvPicPr>
            <p:nvPr/>
          </p:nvPicPr>
          <p:blipFill>
            <a:blip r:embed="rId9"/>
            <a:stretch>
              <a:fillRect/>
            </a:stretch>
          </p:blipFill>
          <p:spPr>
            <a:xfrm>
              <a:off x="5413287" y="2449522"/>
              <a:ext cx="318430" cy="318430"/>
            </a:xfrm>
            <a:prstGeom prst="rect">
              <a:avLst/>
            </a:prstGeom>
          </p:spPr>
        </p:pic>
      </p:grpSp>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119</Words>
  <Application>Microsoft Macintosh PowerPoint</Application>
  <PresentationFormat>Widescreen</PresentationFormat>
  <Paragraphs>46</Paragraphs>
  <Slides>3</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vt:i4>
      </vt:variant>
    </vt:vector>
  </HeadingPairs>
  <TitlesOfParts>
    <vt:vector size="13" baseType="lpstr">
      <vt:lpstr>Arial</vt:lpstr>
      <vt:lpstr>Calibri</vt:lpstr>
      <vt:lpstr>Calibri Light</vt:lpstr>
      <vt:lpstr>Consolas</vt:lpstr>
      <vt:lpstr>Segoe UI</vt:lpstr>
      <vt:lpstr>Segoe UI Light</vt:lpstr>
      <vt:lpstr>Segoe UI Semilight</vt:lpstr>
      <vt:lpstr>Wingdings</vt:lpstr>
      <vt:lpstr>Office Theme</vt:lpstr>
      <vt:lpstr>C+E Readiness Template</vt:lpstr>
      <vt:lpstr>PowerPoint Presentation</vt:lpstr>
      <vt:lpstr>Tailspin Toys, Inc.</vt:lpstr>
      <vt:lpstr>Preferred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Washam</dc:creator>
  <cp:lastModifiedBy>Shane Davis</cp:lastModifiedBy>
  <cp:revision>8</cp:revision>
  <dcterms:created xsi:type="dcterms:W3CDTF">2018-06-14T09:46:57Z</dcterms:created>
  <dcterms:modified xsi:type="dcterms:W3CDTF">2019-01-15T16:19:08Z</dcterms:modified>
</cp:coreProperties>
</file>