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3/28/20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3/28/20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3/28/20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830F-92A1-2847-A6FA-0C2FDC96E96E}"/>
              </a:ext>
            </a:extLst>
          </p:cNvPr>
          <p:cNvSpPr>
            <a:spLocks noGrp="1"/>
          </p:cNvSpPr>
          <p:nvPr>
            <p:ph type="ctrTitle"/>
          </p:nvPr>
        </p:nvSpPr>
        <p:spPr/>
        <p:txBody>
          <a:bodyPr/>
          <a:lstStyle/>
          <a:p>
            <a:r>
              <a:rPr lang="en-US" dirty="0"/>
              <a:t>The Social Distance Network</a:t>
            </a:r>
          </a:p>
        </p:txBody>
      </p:sp>
      <p:sp>
        <p:nvSpPr>
          <p:cNvPr id="3" name="Subtitle 2">
            <a:extLst>
              <a:ext uri="{FF2B5EF4-FFF2-40B4-BE49-F238E27FC236}">
                <a16:creationId xmlns:a16="http://schemas.microsoft.com/office/drawing/2014/main" id="{6EE8F49E-59A0-424D-98ED-2D97D4734AA5}"/>
              </a:ext>
            </a:extLst>
          </p:cNvPr>
          <p:cNvSpPr>
            <a:spLocks noGrp="1"/>
          </p:cNvSpPr>
          <p:nvPr>
            <p:ph type="subTitle" idx="1"/>
          </p:nvPr>
        </p:nvSpPr>
        <p:spPr/>
        <p:txBody>
          <a:bodyPr/>
          <a:lstStyle/>
          <a:p>
            <a:r>
              <a:rPr lang="en-US" dirty="0"/>
              <a:t>Keeping us close from afar…</a:t>
            </a:r>
          </a:p>
        </p:txBody>
      </p:sp>
    </p:spTree>
    <p:extLst>
      <p:ext uri="{BB962C8B-B14F-4D97-AF65-F5344CB8AC3E}">
        <p14:creationId xmlns:p14="http://schemas.microsoft.com/office/powerpoint/2010/main" val="388773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8136-47D9-6447-895C-91C6541B4A72}"/>
              </a:ext>
            </a:extLst>
          </p:cNvPr>
          <p:cNvSpPr>
            <a:spLocks noGrp="1"/>
          </p:cNvSpPr>
          <p:nvPr>
            <p:ph type="title"/>
          </p:nvPr>
        </p:nvSpPr>
        <p:spPr/>
        <p:txBody>
          <a:bodyPr/>
          <a:lstStyle/>
          <a:p>
            <a:r>
              <a:rPr lang="en-US" dirty="0"/>
              <a:t>Overall Concept</a:t>
            </a:r>
          </a:p>
        </p:txBody>
      </p:sp>
      <p:sp>
        <p:nvSpPr>
          <p:cNvPr id="3" name="Content Placeholder 2">
            <a:extLst>
              <a:ext uri="{FF2B5EF4-FFF2-40B4-BE49-F238E27FC236}">
                <a16:creationId xmlns:a16="http://schemas.microsoft.com/office/drawing/2014/main" id="{0349F83A-EE9A-4C4E-A447-8443606A265B}"/>
              </a:ext>
            </a:extLst>
          </p:cNvPr>
          <p:cNvSpPr>
            <a:spLocks noGrp="1"/>
          </p:cNvSpPr>
          <p:nvPr>
            <p:ph idx="1"/>
          </p:nvPr>
        </p:nvSpPr>
        <p:spPr/>
        <p:txBody>
          <a:bodyPr/>
          <a:lstStyle/>
          <a:p>
            <a:endParaRPr lang="en-US" dirty="0"/>
          </a:p>
          <a:p>
            <a:r>
              <a:rPr lang="en-US" dirty="0"/>
              <a:t>Allow people to share their experience with self-quarantine and staying safe!</a:t>
            </a:r>
          </a:p>
          <a:p>
            <a:pPr lvl="1"/>
            <a:r>
              <a:rPr lang="en-US" dirty="0"/>
              <a:t>Let users comment on each other’s post.</a:t>
            </a:r>
          </a:p>
          <a:p>
            <a:r>
              <a:rPr lang="en-US" dirty="0"/>
              <a:t>Show the closest places for resources and supplies!</a:t>
            </a:r>
          </a:p>
          <a:p>
            <a:r>
              <a:rPr lang="en-US" dirty="0"/>
              <a:t>Use location-based API to show users other blog posts and supply resources closest to them.</a:t>
            </a:r>
          </a:p>
          <a:p>
            <a:r>
              <a:rPr lang="en-US" dirty="0"/>
              <a:t>Share news updates based on location.</a:t>
            </a:r>
          </a:p>
          <a:p>
            <a:r>
              <a:rPr lang="en-US" dirty="0"/>
              <a:t>Tips banner that rotates through tips and stays at the top of each page.</a:t>
            </a:r>
          </a:p>
        </p:txBody>
      </p:sp>
    </p:spTree>
    <p:extLst>
      <p:ext uri="{BB962C8B-B14F-4D97-AF65-F5344CB8AC3E}">
        <p14:creationId xmlns:p14="http://schemas.microsoft.com/office/powerpoint/2010/main" val="116048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2D57-5B0B-684A-A4FF-C52E0BCDB9F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D82E9AB-6FD3-3448-A234-6D0B7384B0B2}"/>
              </a:ext>
            </a:extLst>
          </p:cNvPr>
          <p:cNvSpPr>
            <a:spLocks noGrp="1"/>
          </p:cNvSpPr>
          <p:nvPr>
            <p:ph idx="1"/>
          </p:nvPr>
        </p:nvSpPr>
        <p:spPr/>
        <p:txBody>
          <a:bodyPr/>
          <a:lstStyle/>
          <a:p>
            <a:endParaRPr lang="en-US" dirty="0"/>
          </a:p>
          <a:p>
            <a:r>
              <a:rPr lang="en-US" dirty="0"/>
              <a:t>We are in unprecedented times with the outbreak of COVID-19 and the proceeding social restrictions put in place.</a:t>
            </a:r>
          </a:p>
          <a:p>
            <a:endParaRPr lang="en-US" dirty="0"/>
          </a:p>
          <a:p>
            <a:r>
              <a:rPr lang="en-US" dirty="0"/>
              <a:t>Our mission is to help people stay safe by finding resources closest to them to help get through the social distancing restrictions, and share their experiences at home.</a:t>
            </a:r>
          </a:p>
          <a:p>
            <a:endParaRPr lang="en-US" dirty="0"/>
          </a:p>
        </p:txBody>
      </p:sp>
    </p:spTree>
    <p:extLst>
      <p:ext uri="{BB962C8B-B14F-4D97-AF65-F5344CB8AC3E}">
        <p14:creationId xmlns:p14="http://schemas.microsoft.com/office/powerpoint/2010/main" val="350465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7667-360F-534E-B612-BC409B3138A4}"/>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92090BC2-3E61-214C-ADB5-ECDBD17CA26F}"/>
              </a:ext>
            </a:extLst>
          </p:cNvPr>
          <p:cNvSpPr>
            <a:spLocks noGrp="1"/>
          </p:cNvSpPr>
          <p:nvPr>
            <p:ph idx="1"/>
          </p:nvPr>
        </p:nvSpPr>
        <p:spPr/>
        <p:txBody>
          <a:bodyPr/>
          <a:lstStyle/>
          <a:p>
            <a:endParaRPr lang="en-US" dirty="0"/>
          </a:p>
          <a:p>
            <a:endParaRPr lang="en-US" dirty="0"/>
          </a:p>
          <a:p>
            <a:r>
              <a:rPr lang="en-US" dirty="0"/>
              <a:t>HTML, CSS, </a:t>
            </a:r>
            <a:r>
              <a:rPr lang="en-US" dirty="0" err="1"/>
              <a:t>Bulma</a:t>
            </a:r>
            <a:r>
              <a:rPr lang="en-US" dirty="0"/>
              <a:t>, </a:t>
            </a:r>
            <a:r>
              <a:rPr lang="en-US" dirty="0" err="1"/>
              <a:t>Javascript</a:t>
            </a:r>
            <a:r>
              <a:rPr lang="en-US" dirty="0"/>
              <a:t>, Handlebars</a:t>
            </a:r>
          </a:p>
          <a:p>
            <a:r>
              <a:rPr lang="en-US" dirty="0" err="1"/>
              <a:t>Mapquest</a:t>
            </a:r>
            <a:r>
              <a:rPr lang="en-US" dirty="0"/>
              <a:t>/google maps </a:t>
            </a:r>
            <a:r>
              <a:rPr lang="en-US" dirty="0" err="1"/>
              <a:t>api</a:t>
            </a:r>
            <a:endParaRPr lang="en-US" dirty="0"/>
          </a:p>
          <a:p>
            <a:r>
              <a:rPr lang="en-US" dirty="0"/>
              <a:t>News </a:t>
            </a:r>
            <a:r>
              <a:rPr lang="en-US" dirty="0" err="1"/>
              <a:t>api</a:t>
            </a:r>
            <a:endParaRPr lang="en-US" dirty="0"/>
          </a:p>
          <a:p>
            <a:r>
              <a:rPr lang="en-US" dirty="0"/>
              <a:t>Node, Express, </a:t>
            </a:r>
            <a:r>
              <a:rPr lang="en-US" dirty="0" err="1"/>
              <a:t>Sequelize</a:t>
            </a:r>
            <a:r>
              <a:rPr lang="en-US" dirty="0"/>
              <a:t>, MySQL, JAWSDB</a:t>
            </a:r>
          </a:p>
          <a:p>
            <a:r>
              <a:rPr lang="en-US" dirty="0" err="1"/>
              <a:t>Eslint</a:t>
            </a:r>
            <a:r>
              <a:rPr lang="en-US" dirty="0"/>
              <a:t>, Prettier, Travis CI</a:t>
            </a:r>
          </a:p>
        </p:txBody>
      </p:sp>
    </p:spTree>
    <p:extLst>
      <p:ext uri="{BB962C8B-B14F-4D97-AF65-F5344CB8AC3E}">
        <p14:creationId xmlns:p14="http://schemas.microsoft.com/office/powerpoint/2010/main" val="21070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DB2A-8425-5B48-9797-D4D114FEEE23}"/>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22288F12-80AE-8F44-95CB-B804B7E92184}"/>
              </a:ext>
            </a:extLst>
          </p:cNvPr>
          <p:cNvSpPr>
            <a:spLocks noGrp="1"/>
          </p:cNvSpPr>
          <p:nvPr>
            <p:ph idx="1"/>
          </p:nvPr>
        </p:nvSpPr>
        <p:spPr/>
        <p:txBody>
          <a:bodyPr/>
          <a:lstStyle/>
          <a:p>
            <a:r>
              <a:rPr lang="en-US" dirty="0"/>
              <a:t>Roger is getting some serious cabin fever. He has been in self isolation for who knows how long. He needs some interaction with other people, and he needs to restock on some supplies.</a:t>
            </a:r>
          </a:p>
          <a:p>
            <a:r>
              <a:rPr lang="en-US" dirty="0"/>
              <a:t>Roger decides to visit The Social </a:t>
            </a:r>
            <a:r>
              <a:rPr lang="en-US"/>
              <a:t>Distance Network </a:t>
            </a:r>
          </a:p>
        </p:txBody>
      </p:sp>
    </p:spTree>
    <p:extLst>
      <p:ext uri="{BB962C8B-B14F-4D97-AF65-F5344CB8AC3E}">
        <p14:creationId xmlns:p14="http://schemas.microsoft.com/office/powerpoint/2010/main" val="3828203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261</TotalTime>
  <Words>208</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The Social Distance Network</vt:lpstr>
      <vt:lpstr>Overall Concept</vt:lpstr>
      <vt:lpstr>Motivation</vt:lpstr>
      <vt:lpstr>Technologies</vt:lpstr>
      <vt:lpstr>User 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Social Distance Network</dc:title>
  <dc:creator>Alan Ford</dc:creator>
  <cp:lastModifiedBy>Alan Ford</cp:lastModifiedBy>
  <cp:revision>7</cp:revision>
  <dcterms:created xsi:type="dcterms:W3CDTF">2020-03-27T01:03:54Z</dcterms:created>
  <dcterms:modified xsi:type="dcterms:W3CDTF">2020-03-28T18:09:19Z</dcterms:modified>
</cp:coreProperties>
</file>