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CABD72-58B4-489D-BE84-23F8098A31F2}">
          <p14:sldIdLst>
            <p14:sldId id="256"/>
            <p14:sldId id="257"/>
            <p14:sldId id="258"/>
            <p14:sldId id="263"/>
            <p14:sldId id="264"/>
            <p14:sldId id="265"/>
            <p14:sldId id="266"/>
            <p14:sldId id="268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Singularity</a:t>
            </a:r>
            <a:endParaRPr lang="es-E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7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Singularity?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Artículos de ciencia</a:t>
            </a:r>
          </a:p>
          <a:p>
            <a:pPr lvl="1"/>
            <a:r>
              <a:rPr lang="es-ES" dirty="0" smtClean="0"/>
              <a:t>Leer un artículo.</a:t>
            </a:r>
          </a:p>
          <a:p>
            <a:pPr lvl="1"/>
            <a:r>
              <a:rPr lang="es-ES" dirty="0" smtClean="0"/>
              <a:t>Puntuar un artículo.</a:t>
            </a:r>
          </a:p>
          <a:p>
            <a:pPr lvl="1"/>
            <a:r>
              <a:rPr lang="es-ES" dirty="0" smtClean="0"/>
              <a:t>Crear, editar y borrar un artículo.</a:t>
            </a:r>
          </a:p>
          <a:p>
            <a:r>
              <a:rPr lang="es-ES" dirty="0" smtClean="0"/>
              <a:t> Foro</a:t>
            </a:r>
          </a:p>
          <a:p>
            <a:pPr lvl="1"/>
            <a:r>
              <a:rPr lang="es-ES" dirty="0" smtClean="0"/>
              <a:t>Responder preguntas.</a:t>
            </a:r>
          </a:p>
          <a:p>
            <a:pPr lvl="1"/>
            <a:r>
              <a:rPr lang="es-ES" dirty="0" smtClean="0"/>
              <a:t>Crear preguntas.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91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MERN Stack</a:t>
            </a:r>
            <a:endParaRPr lang="es-E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014" y="3198596"/>
            <a:ext cx="4681320" cy="180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mongodb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relacional</a:t>
            </a:r>
          </a:p>
          <a:p>
            <a:r>
              <a:rPr lang="es-ES" dirty="0" smtClean="0"/>
              <a:t>Orientada a documentos</a:t>
            </a:r>
          </a:p>
          <a:p>
            <a:r>
              <a:rPr lang="es-ES" dirty="0" smtClean="0"/>
              <a:t>Pares clave-valor</a:t>
            </a:r>
          </a:p>
          <a:p>
            <a:r>
              <a:rPr lang="es-ES" dirty="0" smtClean="0"/>
              <a:t>Nube</a:t>
            </a:r>
            <a:endParaRPr lang="es-E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950" y="446826"/>
            <a:ext cx="1726461" cy="17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express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Framework de node</a:t>
            </a:r>
          </a:p>
          <a:p>
            <a:r>
              <a:rPr lang="es-ES" dirty="0" smtClean="0"/>
              <a:t>Marco servidor</a:t>
            </a:r>
          </a:p>
          <a:p>
            <a:r>
              <a:rPr lang="es-ES" dirty="0" smtClean="0"/>
              <a:t>Estructura backend</a:t>
            </a:r>
            <a:endParaRPr lang="es-E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605" y="981873"/>
            <a:ext cx="2479540" cy="7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react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Framework de Facebook</a:t>
            </a:r>
          </a:p>
          <a:p>
            <a:r>
              <a:rPr lang="es-ES" dirty="0" smtClean="0"/>
              <a:t>Orientada a componentes</a:t>
            </a:r>
          </a:p>
          <a:p>
            <a:r>
              <a:rPr lang="es-ES" dirty="0" smtClean="0"/>
              <a:t>Sintaxis JSX, para escribir HTML y CSS en JS.</a:t>
            </a:r>
          </a:p>
          <a:p>
            <a:r>
              <a:rPr lang="es-ES" dirty="0" smtClean="0"/>
              <a:t>Reutilizables y combinables</a:t>
            </a:r>
            <a:endParaRPr lang="es-E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744" y="557855"/>
            <a:ext cx="1393667" cy="159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node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Entorno de ejecución</a:t>
            </a:r>
          </a:p>
          <a:p>
            <a:r>
              <a:rPr lang="es-ES" dirty="0" smtClean="0"/>
              <a:t>JavaScript en el backend</a:t>
            </a:r>
          </a:p>
          <a:p>
            <a:r>
              <a:rPr lang="es-ES" dirty="0" smtClean="0"/>
              <a:t>Controlado por eventos</a:t>
            </a:r>
            <a:endParaRPr lang="es-E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83" y="835876"/>
            <a:ext cx="1706428" cy="104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Otras tecnologías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05403"/>
            <a:ext cx="2937606" cy="7821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68" y="2329718"/>
            <a:ext cx="2297652" cy="597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685" y="1892884"/>
            <a:ext cx="3093726" cy="16722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7791" y="3124273"/>
            <a:ext cx="2698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Comunicación entre el</a:t>
            </a:r>
          </a:p>
          <a:p>
            <a:r>
              <a:rPr lang="es-ES" sz="1600" dirty="0"/>
              <a:t>	</a:t>
            </a:r>
            <a:r>
              <a:rPr lang="es-ES" sz="1600" dirty="0" smtClean="0"/>
              <a:t>Frontend y el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24846" y="3149668"/>
            <a:ext cx="2831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Comunicación de estados</a:t>
            </a:r>
          </a:p>
          <a:p>
            <a:r>
              <a:rPr lang="es-ES" sz="1600" dirty="0"/>
              <a:t>	</a:t>
            </a:r>
            <a:r>
              <a:rPr lang="es-ES" sz="1600" dirty="0" smtClean="0"/>
              <a:t>entre 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197687" y="3124273"/>
            <a:ext cx="2823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Comunicación entre </a:t>
            </a:r>
            <a:endParaRPr lang="es-ES" sz="1600" dirty="0"/>
          </a:p>
          <a:p>
            <a:pPr lvl="1"/>
            <a:r>
              <a:rPr lang="es-ES" sz="1600" dirty="0" smtClean="0"/>
              <a:t>el Backend y la base de</a:t>
            </a:r>
          </a:p>
          <a:p>
            <a:pPr lvl="1"/>
            <a:r>
              <a:rPr lang="es-ES" sz="1600" dirty="0"/>
              <a:t>	</a:t>
            </a:r>
            <a:r>
              <a:rPr lang="es-ES" sz="1600" dirty="0" smtClean="0"/>
              <a:t>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7045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55" y="816927"/>
            <a:ext cx="8911428" cy="5090891"/>
          </a:xfrm>
        </p:spPr>
      </p:pic>
    </p:spTree>
    <p:extLst>
      <p:ext uri="{BB962C8B-B14F-4D97-AF65-F5344CB8AC3E}">
        <p14:creationId xmlns:p14="http://schemas.microsoft.com/office/powerpoint/2010/main" val="25240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163</TotalTime>
  <Words>101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Singularity</vt:lpstr>
      <vt:lpstr>¿Qué es Singularity?</vt:lpstr>
      <vt:lpstr>Estructura</vt:lpstr>
      <vt:lpstr>mongodb</vt:lpstr>
      <vt:lpstr>express</vt:lpstr>
      <vt:lpstr>react</vt:lpstr>
      <vt:lpstr>node</vt:lpstr>
      <vt:lpstr>Otras tecnologías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Singularity</dc:title>
  <dc:creator>Alan Gallardo Clemente</dc:creator>
  <cp:lastModifiedBy>Alan Gallardo Clemente</cp:lastModifiedBy>
  <cp:revision>6</cp:revision>
  <dcterms:created xsi:type="dcterms:W3CDTF">2021-06-16T21:02:11Z</dcterms:created>
  <dcterms:modified xsi:type="dcterms:W3CDTF">2021-06-16T23:45:50Z</dcterms:modified>
</cp:coreProperties>
</file>