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AFFE-7F8B-41AE-9779-C39B8FA64DAC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49F4-C6E6-478F-9E14-09074DC10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AFFE-7F8B-41AE-9779-C39B8FA64DAC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49F4-C6E6-478F-9E14-09074DC10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73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AFFE-7F8B-41AE-9779-C39B8FA64DAC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49F4-C6E6-478F-9E14-09074DC10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AFFE-7F8B-41AE-9779-C39B8FA64DAC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49F4-C6E6-478F-9E14-09074DC10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0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AFFE-7F8B-41AE-9779-C39B8FA64DAC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49F4-C6E6-478F-9E14-09074DC10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60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AFFE-7F8B-41AE-9779-C39B8FA64DAC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49F4-C6E6-478F-9E14-09074DC10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AFFE-7F8B-41AE-9779-C39B8FA64DAC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49F4-C6E6-478F-9E14-09074DC10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54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AFFE-7F8B-41AE-9779-C39B8FA64DAC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49F4-C6E6-478F-9E14-09074DC10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49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AFFE-7F8B-41AE-9779-C39B8FA64DAC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49F4-C6E6-478F-9E14-09074DC10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79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AFFE-7F8B-41AE-9779-C39B8FA64DAC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49F4-C6E6-478F-9E14-09074DC10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98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AFFE-7F8B-41AE-9779-C39B8FA64DAC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49F4-C6E6-478F-9E14-09074DC10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8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8AFFE-7F8B-41AE-9779-C39B8FA64DAC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49F4-C6E6-478F-9E14-09074DC10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56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44818"/>
              </p:ext>
            </p:extLst>
          </p:nvPr>
        </p:nvGraphicFramePr>
        <p:xfrm>
          <a:off x="1475656" y="476672"/>
          <a:ext cx="6096000" cy="532859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177619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7619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761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4067944" y="263691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H="1" flipV="1">
            <a:off x="4860032" y="3429000"/>
            <a:ext cx="1512168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9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-0.23229 -0.25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15" y="-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-0.22066 -0.262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68626"/>
              </p:ext>
            </p:extLst>
          </p:nvPr>
        </p:nvGraphicFramePr>
        <p:xfrm>
          <a:off x="1475656" y="476672"/>
          <a:ext cx="6096000" cy="532859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177619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7619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7761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4067944" y="263691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4535996" y="3573016"/>
            <a:ext cx="0" cy="158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-0.25532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-0.25532 " pathEditMode="relative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68667"/>
              </p:ext>
            </p:extLst>
          </p:nvPr>
        </p:nvGraphicFramePr>
        <p:xfrm>
          <a:off x="1475656" y="476672"/>
          <a:ext cx="6096000" cy="532859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177619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7619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7761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4067944" y="263691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4535996" y="3573016"/>
            <a:ext cx="0" cy="158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5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226 -0.0537 L -0.00226 -0.03681 L -0.00226 -0.05093 L -0.00226 -0.03542 " pathEditMode="relative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226 -0.0537 L -0.00226 -0.03681 L -0.00226 -0.05093 L -0.00226 -0.03542 " pathEditMode="relative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43512"/>
              </p:ext>
            </p:extLst>
          </p:nvPr>
        </p:nvGraphicFramePr>
        <p:xfrm>
          <a:off x="1475656" y="476672"/>
          <a:ext cx="6096000" cy="532859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177619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7619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77619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4067944" y="263691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/>
          <p:cNvCxnSpPr/>
          <p:nvPr/>
        </p:nvCxnSpPr>
        <p:spPr>
          <a:xfrm rot="10800000" flipV="1">
            <a:off x="4551537" y="980728"/>
            <a:ext cx="0" cy="158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ímbolo de 'Não' 2"/>
          <p:cNvSpPr/>
          <p:nvPr/>
        </p:nvSpPr>
        <p:spPr>
          <a:xfrm>
            <a:off x="4227501" y="1412776"/>
            <a:ext cx="648072" cy="576064"/>
          </a:xfrm>
          <a:prstGeom prst="noSmoking">
            <a:avLst>
              <a:gd name="adj" fmla="val 2243"/>
            </a:avLst>
          </a:prstGeom>
          <a:solidFill>
            <a:schemeClr val="bg2">
              <a:lumMod val="1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0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Apresentação na tela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 Ambev</dc:creator>
  <cp:lastModifiedBy>User Ambev</cp:lastModifiedBy>
  <cp:revision>3</cp:revision>
  <dcterms:created xsi:type="dcterms:W3CDTF">2020-04-13T01:20:54Z</dcterms:created>
  <dcterms:modified xsi:type="dcterms:W3CDTF">2020-04-13T01:42:34Z</dcterms:modified>
</cp:coreProperties>
</file>