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C7159-46AD-4E54-868C-CAF7BCA7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B9D98A-AC1D-4274-BA80-ED99E4E82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345574-0EAC-4F9F-AE79-72299081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697F7-103E-4A04-AEA0-CC81A436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63D91-7589-40F6-80D6-89E30E43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17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638F5-0BE5-4BC2-A9CE-A8C5FBB7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CB3896-8809-43DC-A7D6-93A12F72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FDA2E0-998B-4F9C-AA93-0A99B749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6CCAF-3D04-48FC-B721-7E791EC0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4A5C5-9C6D-48A6-9717-043512C1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1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3522BD-16A3-4F7B-A6AB-6951A0F0E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2A1EE6-27D1-4492-BF25-418F69E48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DF1AC-FAA8-470D-9106-7984AC1A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31814-E4A6-4EA9-93C0-AFF36DDA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87EDD-E1B7-4D9C-8035-4A03C340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22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65510-2F04-4384-ACDE-082FB278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DE38ED-A8B4-4876-B71E-D9979DE7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8B7B9B-E93D-4C17-80D0-DDCE9EC2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3C3900-769A-4324-9EB7-32D4B4D8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369E6-6E39-4931-9126-B678B264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58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6D09A-0906-4C85-92ED-5C1E5BEE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CAFA34-D270-4306-96BF-A94E0DA1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B4B600-285D-4DC0-AEC0-F94AEFAF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8B7D6B-A409-4F80-94B3-74BC724A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FCA4F-3E67-400E-8C74-2FBDF0D1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30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16E0B-1662-44DD-A801-7000BF5F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7D8727-5B8C-47F2-A38C-19524AD7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FE9E9E-9ED4-4C65-BDE5-0173B34E4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400936-11D5-42BB-BF80-C7E975B8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E941E4-B62E-4AB3-A5B3-F9803CDA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EF5A55-14AB-4FB0-8A86-D5E1E77F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10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6F1BC-872A-45F8-BF6B-492B83A0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9AB527-4211-44B3-A179-FC87FBB81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A7DC54-0DF2-46E6-9811-BB743683C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2EBAA0-7D59-4E30-BC30-2B7B1C51E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F8D2E5-E58C-41E0-9D55-81B3AEC56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8F96EF-09AA-40D1-A9BD-E7F3999C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43D8D5-4E52-491A-857F-D00E429F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4D3573-A40F-4C24-86AF-802D50AA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3E506-2CC4-4333-ACB1-0C53079E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66FB15-D63E-4AA6-9048-8407DE1C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62D9A8-38DF-468B-B05F-3F476DA5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AA5486-0B7C-4379-9322-EF36231E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585E88-0C5F-4122-BF65-C8010A12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A4DA96-4136-43FD-A4E7-D131CAF6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ED73A8-ED02-4BA5-A6BA-66A7571F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69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7E853-CA1A-46F7-A493-5A605C0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587CE-76E4-4C93-A905-0459ACF1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9EA5C2-C8D4-48F6-91F2-8DAE7E95F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1FB189-D786-4362-84C4-37F73A38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528A35-DBE2-48A7-ABD7-404BDD7D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9D0242-5BBC-4F69-9812-6DBFBDB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75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ED2C6-C59B-4E03-A378-3919A885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781E76-7F5C-424F-B624-BFF5B6A53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723975-DE6D-4266-9138-4EE22BC00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129EB-FBD7-4DBE-90B3-6ED5F2DC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0448-CE31-46D3-8CA4-4DA434DADCE4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1CB044-5EA7-423D-B3B0-053EF477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9754B6-7CE6-4277-9A77-7A1113F8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84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8CB020-92B7-4AA4-A1C3-4BA7F02A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508289-9FA4-45E5-9D95-416ED70C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B3A577-E877-452C-A522-BA9C291BD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0448-CE31-46D3-8CA4-4DA434DADCE4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CFAE7-0180-45B7-9328-F3D37B208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6C2B6F-6F47-425A-B6B2-DA010186D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AD199-39B5-4A56-9CB8-EEB3A877B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8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B3B9D-BE10-4A60-948E-81755F50B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312452-EDAC-42D1-B5BF-215A4794B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2BA0FF-2B8E-4827-BB73-190849C3D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861654"/>
            <a:ext cx="3419952" cy="51346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793DF59-B195-431A-895D-2AE9392E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24" y="1014054"/>
            <a:ext cx="3419952" cy="51346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9F87B4D-8C53-4441-BD53-57B92D91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49" y="904522"/>
            <a:ext cx="448690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2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AADEA-82E6-4F2E-8A18-054918CE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13050-B5EA-49F9-BBE1-8EF21992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839" y="904522"/>
            <a:ext cx="448690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557BC-74F5-49B3-864A-BCF7D3CC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0BC46D-C781-4E5B-9D26-8A85B2B2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914049"/>
            <a:ext cx="3762900" cy="50299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74E69D1-15A3-4EA5-89A9-7A91624D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950" y="1066449"/>
            <a:ext cx="376290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FA8E1-0309-4510-AB40-126CF958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77A425-7F94-4494-879E-EF69AB75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24" y="2004280"/>
            <a:ext cx="7089168" cy="43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5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6737-2C25-497A-9BAB-4F026D52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69A89F4-AAFE-43E2-B846-B29A463F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041" y="1834054"/>
            <a:ext cx="694469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2A578-A7B1-4BB0-87F4-BE8D2881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2483C7-767C-4388-BC14-F1579CE5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68" y="2086212"/>
            <a:ext cx="6906589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38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 Motta Ganem</dc:creator>
  <cp:lastModifiedBy>Alan Motta Ganem</cp:lastModifiedBy>
  <cp:revision>1</cp:revision>
  <dcterms:created xsi:type="dcterms:W3CDTF">2021-11-09T18:49:47Z</dcterms:created>
  <dcterms:modified xsi:type="dcterms:W3CDTF">2021-11-09T21:47:57Z</dcterms:modified>
</cp:coreProperties>
</file>