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C7159-46AD-4E54-868C-CAF7BCA78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B9D98A-AC1D-4274-BA80-ED99E4E82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345574-0EAC-4F9F-AE79-72299081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0448-CE31-46D3-8CA4-4DA434DADCE4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B697F7-103E-4A04-AEA0-CC81A436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A63D91-7589-40F6-80D6-89E30E43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D199-39B5-4A56-9CB8-EEB3A877BD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177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638F5-0BE5-4BC2-A9CE-A8C5FBB7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CB3896-8809-43DC-A7D6-93A12F725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FDA2E0-998B-4F9C-AA93-0A99B749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0448-CE31-46D3-8CA4-4DA434DADCE4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16CCAF-3D04-48FC-B721-7E791EC0E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E4A5C5-9C6D-48A6-9717-043512C1D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D199-39B5-4A56-9CB8-EEB3A877BD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01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3522BD-16A3-4F7B-A6AB-6951A0F0E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82A1EE6-27D1-4492-BF25-418F69E48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3DF1AC-FAA8-470D-9106-7984AC1A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0448-CE31-46D3-8CA4-4DA434DADCE4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631814-E4A6-4EA9-93C0-AFF36DDA5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487EDD-E1B7-4D9C-8035-4A03C340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D199-39B5-4A56-9CB8-EEB3A877BD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22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65510-2F04-4384-ACDE-082FB278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DE38ED-A8B4-4876-B71E-D9979DE7F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8B7B9B-E93D-4C17-80D0-DDCE9EC28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0448-CE31-46D3-8CA4-4DA434DADCE4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3C3900-769A-4324-9EB7-32D4B4D82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0369E6-6E39-4931-9126-B678B264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D199-39B5-4A56-9CB8-EEB3A877BD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58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6D09A-0906-4C85-92ED-5C1E5BEE7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CAFA34-D270-4306-96BF-A94E0DA15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B4B600-285D-4DC0-AEC0-F94AEFAF2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0448-CE31-46D3-8CA4-4DA434DADCE4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8B7D6B-A409-4F80-94B3-74BC724A8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AFCA4F-3E67-400E-8C74-2FBDF0D1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D199-39B5-4A56-9CB8-EEB3A877BD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30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16E0B-1662-44DD-A801-7000BF5F2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7D8727-5B8C-47F2-A38C-19524AD76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FE9E9E-9ED4-4C65-BDE5-0173B34E4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400936-11D5-42BB-BF80-C7E975B8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0448-CE31-46D3-8CA4-4DA434DADCE4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E941E4-B62E-4AB3-A5B3-F9803CDA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EF5A55-14AB-4FB0-8A86-D5E1E77F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D199-39B5-4A56-9CB8-EEB3A877BD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10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6F1BC-872A-45F8-BF6B-492B83A09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9AB527-4211-44B3-A179-FC87FBB81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A7DC54-0DF2-46E6-9811-BB743683C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2EBAA0-7D59-4E30-BC30-2B7B1C51E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0F8D2E5-E58C-41E0-9D55-81B3AEC56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18F96EF-09AA-40D1-A9BD-E7F3999C8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0448-CE31-46D3-8CA4-4DA434DADCE4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243D8D5-4E52-491A-857F-D00E429FA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4D3573-A40F-4C24-86AF-802D50AA9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D199-39B5-4A56-9CB8-EEB3A877BD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6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3E506-2CC4-4333-ACB1-0C53079E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266FB15-D63E-4AA6-9048-8407DE1C0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0448-CE31-46D3-8CA4-4DA434DADCE4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62D9A8-38DF-468B-B05F-3F476DA5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5AA5486-0B7C-4379-9322-EF36231E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D199-39B5-4A56-9CB8-EEB3A877BD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8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585E88-0C5F-4122-BF65-C8010A12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0448-CE31-46D3-8CA4-4DA434DADCE4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1A4DA96-4136-43FD-A4E7-D131CAF6F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0ED73A8-ED02-4BA5-A6BA-66A7571FC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D199-39B5-4A56-9CB8-EEB3A877BD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69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7E853-CA1A-46F7-A493-5A605C07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8587CE-76E4-4C93-A905-0459ACF1E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9EA5C2-C8D4-48F6-91F2-8DAE7E95F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1FB189-D786-4362-84C4-37F73A38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0448-CE31-46D3-8CA4-4DA434DADCE4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528A35-DBE2-48A7-ABD7-404BDD7D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9D0242-5BBC-4F69-9812-6DBFBDB4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D199-39B5-4A56-9CB8-EEB3A877BD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75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ED2C6-C59B-4E03-A378-3919A885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6781E76-7F5C-424F-B624-BFF5B6A53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723975-DE6D-4266-9138-4EE22BC00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A129EB-FBD7-4DBE-90B3-6ED5F2DC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0448-CE31-46D3-8CA4-4DA434DADCE4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1CB044-5EA7-423D-B3B0-053EF477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9754B6-7CE6-4277-9A77-7A1113F80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D199-39B5-4A56-9CB8-EEB3A877BD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84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A8CB020-92B7-4AA4-A1C3-4BA7F02A1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508289-9FA4-45E5-9D95-416ED70CC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B3A577-E877-452C-A522-BA9C291BD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80448-CE31-46D3-8CA4-4DA434DADCE4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4CFAE7-0180-45B7-9328-F3D37B208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6C2B6F-6F47-425A-B6B2-DA010186D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AD199-39B5-4A56-9CB8-EEB3A877BD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8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B3B9D-BE10-4A60-948E-81755F50BA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312452-EDAC-42D1-B5BF-215A4794B9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82BA0FF-2B8E-4827-BB73-190849C3D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024" y="861654"/>
            <a:ext cx="3419952" cy="513469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793DF59-B195-431A-895D-2AE9392EF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424" y="1014054"/>
            <a:ext cx="3419952" cy="513469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9F87B4D-8C53-4441-BD53-57B92D91C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549" y="904522"/>
            <a:ext cx="4486901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20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6B8FC-5241-4EA0-A9EF-F546F0CC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DE32F1E-EA7B-48F6-954A-C790444D0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0807" y="1825625"/>
            <a:ext cx="60303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72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776D3-3ED4-4D26-A67D-F2B6D804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C7AB336-E2F9-4F91-BDED-B0DC49569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386" y="1825625"/>
            <a:ext cx="60492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83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C4F5E1-BB8F-407E-B960-475C6C4B9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F839BC46-BFFB-40AE-9C10-D5CB7038B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8466" y="1825625"/>
            <a:ext cx="61350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05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2FB24-83F9-4057-9C05-C7A25A60F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F71D8590-4A04-419E-8739-5E4C227CB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2373" y="1825625"/>
            <a:ext cx="61472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52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8D213-A4AB-429E-A16D-AE26C3BE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248C529-DD38-4203-BC76-5DD523C1A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523" y="3020082"/>
            <a:ext cx="3600953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79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0D642-40FE-41FC-AEA7-5096F082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700D2663-EBAE-470C-898E-6F590AD32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1260" y="3153450"/>
            <a:ext cx="3429479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46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DE451-FA98-4234-ADDB-5980DD57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745EEB17-707B-4209-8B8A-DDC34CEB6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6497" y="3024845"/>
            <a:ext cx="3439005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8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20BD7-BFDC-4757-A809-C7811696C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59880AD-F43D-4EDF-A439-CC45C0D93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4853" y="1825625"/>
            <a:ext cx="60822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47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15476-B033-4AC3-9F21-0594EEDE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D0BA11-AF24-4689-AED9-20FC5090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05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AADEA-82E6-4F2E-8A18-054918CE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0313050-B5EA-49F9-BBE1-8EF21992F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839" y="904522"/>
            <a:ext cx="4486901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557BC-74F5-49B3-864A-BCF7D3CC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0BC46D-C781-4E5B-9D26-8A85B2B2B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550" y="914049"/>
            <a:ext cx="3762900" cy="502990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74E69D1-15A3-4EA5-89A9-7A91624DA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950" y="1066449"/>
            <a:ext cx="3762900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3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FA8E1-0309-4510-AB40-126CF958E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077A425-7F94-4494-879E-EF69AB755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024" y="2004280"/>
            <a:ext cx="7089168" cy="430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59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86737-2C25-497A-9BAB-4F026D52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69A89F4-AAFE-43E2-B846-B29A463F7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1041" y="1834054"/>
            <a:ext cx="6944694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44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2A578-A7B1-4BB0-87F4-BE8D2881C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52483C7-767C-4388-BC14-F1579CE56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368" y="2086212"/>
            <a:ext cx="6906589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38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3932E-A347-4978-99E4-BFAB42D4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AC80E47-8B3D-43DE-8BD8-65FBA97AC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364" y="2676420"/>
            <a:ext cx="5525271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520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7361A-A1B5-4B76-B837-5CDF8913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A26F838-DEE8-408F-87A7-30AC6D833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2611" y="1027906"/>
            <a:ext cx="60164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96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3A835-E9EB-4F53-B2B0-3077BCE62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625206B6-48A0-4B80-9A60-A02AD55E3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8062" y="1825625"/>
            <a:ext cx="59958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591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11996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Alan Motta Ganem</dc:creator>
  <cp:lastModifiedBy>Alan Motta Ganem</cp:lastModifiedBy>
  <cp:revision>3</cp:revision>
  <dcterms:created xsi:type="dcterms:W3CDTF">2021-11-09T18:49:47Z</dcterms:created>
  <dcterms:modified xsi:type="dcterms:W3CDTF">2021-11-23T00:33:24Z</dcterms:modified>
</cp:coreProperties>
</file>