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7A3A7A"/>
    <a:srgbClr val="808000"/>
    <a:srgbClr val="FFFF00"/>
    <a:srgbClr val="800000"/>
    <a:srgbClr val="0000FF"/>
    <a:srgbClr val="3A3AB9"/>
    <a:srgbClr val="FF9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65E09-8E32-4D9B-80C3-F31F2769B6D2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9FE05-881C-422A-8931-0CFBB1BFF5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86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530030-E13D-41BD-AF92-1D2330FA3B11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Logan DELPORTE, Jean DELMAS, Alan GARCIA CALZADA | DUT Informatique 2ème année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2105-33DE-4636-BFD6-01CE13A9B586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Logan DELPORTE, Jean DELMAS, Alan GARCIA CALZADA | DUT Informatique 2ème année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B8CF-F3EA-43CE-9BBB-D2C58F2C76F1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Logan DELPORTE, Jean DELMAS, Alan GARCIA CALZADA | DUT Informatique 2ème année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9475-BB9C-482F-B511-E516C00162F0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Logan DELPORTE, Jean DELMAS, Alan GARCIA CALZADA | DUT Informatique 2ème année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522FFC-9356-44A0-A8F3-AFDC6C68BAAA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Logan DELPORTE, Jean DELMAS, Alan GARCIA CALZADA | DUT Informatique 2ème année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F627-484F-41A0-9C67-ED7EB256FB04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Logan DELPORTE, Jean DELMAS, Alan GARCIA CALZADA | DUT Informatique 2ème année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CF0C-2535-4DF9-9978-95832E4884B2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Logan DELPORTE, Jean DELMAS, Alan GARCIA CALZADA | DUT Informatique 2ème année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DE11-0EB8-4A22-8A51-42C73AE0D1E7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Logan DELPORTE, Jean DELMAS, Alan GARCIA CALZADA | DUT Informatique 2ème année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1EFB-2583-4FCC-87F8-B3AD3072E9F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Logan DELPORTE, Jean DELMAS, Alan GARCIA CALZADA | DUT Informatique 2ème année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8B4F2F-3FB0-419B-BD61-2C941807186C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Logan DELPORTE, Jean DELMAS, Alan GARCIA CALZADA | DUT Informatique 2ème année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467CF3-86E7-4D67-BDDF-7E0DA114D3A9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Logan DELPORTE, Jean DELMAS, Alan GARCIA CALZADA | DUT Informatique 2ème année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7BA691F-BC11-4B9C-9067-6D587A5217E3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Logan DELPORTE, Jean DELMAS, Alan GARCIA CALZADA | DUT Informatique 2ème année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C4F4F-F1FA-463E-ABEF-63E4476ED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Tutoré:</a:t>
            </a:r>
            <a:br>
              <a:rPr lang="fr-FR" dirty="0"/>
            </a:br>
            <a:r>
              <a:rPr lang="fr-FR" dirty="0"/>
              <a:t>Démineur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034631-1B3E-494C-9EC8-EA67936F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6837" y="3956279"/>
            <a:ext cx="7877812" cy="1086237"/>
          </a:xfrm>
        </p:spPr>
        <p:txBody>
          <a:bodyPr/>
          <a:lstStyle/>
          <a:p>
            <a:r>
              <a:rPr lang="fr-FR" dirty="0"/>
              <a:t>Par Logan DELPORTE, Jean DELMAS et Alan GARCIA CALZADA </a:t>
            </a:r>
          </a:p>
        </p:txBody>
      </p:sp>
    </p:spTree>
    <p:extLst>
      <p:ext uri="{BB962C8B-B14F-4D97-AF65-F5344CB8AC3E}">
        <p14:creationId xmlns:p14="http://schemas.microsoft.com/office/powerpoint/2010/main" val="22906419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C2500-9F1A-411C-B4EE-1C96E7F1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2B490-C049-49B6-A7CC-951F624B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8280"/>
            <a:ext cx="9601200" cy="480060"/>
          </a:xfrm>
        </p:spPr>
        <p:txBody>
          <a:bodyPr/>
          <a:lstStyle/>
          <a:p>
            <a:r>
              <a:rPr lang="fr-FR" dirty="0"/>
              <a:t>Schéma représentatif du fonctionnement du programme : </a:t>
            </a:r>
            <a:endParaRPr lang="fr-FR" dirty="0">
              <a:sym typeface="Wingdings" panose="05000000000000000000" pitchFamily="2" charset="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5F5AD-0A9B-47F4-AFDF-6CF7B88EC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222" y="1784077"/>
            <a:ext cx="7734300" cy="48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FC1F1-2F6B-4F47-BE2D-48BB7261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33B0-7542-4DA9-BE71-5317A6611BC7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7C8E48-366D-43D9-8CF3-242E52D3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Logan DELPORTE, Jean DELMAS, Alan GARCIA CALZADA | DUT Informatique 2ème année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2D3E09-C677-4736-816E-16D75384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431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417A4-C741-4C08-9BC6-8FC38969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69020-4E89-49BE-85AC-7185EFBB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non terminé :</a:t>
            </a:r>
          </a:p>
          <a:p>
            <a:pPr lvl="1"/>
            <a:r>
              <a:rPr lang="fr-FR" dirty="0"/>
              <a:t>Conscient de ce qu’il n’allait pas :</a:t>
            </a:r>
          </a:p>
          <a:p>
            <a:pPr lvl="2"/>
            <a:r>
              <a:rPr lang="fr-FR" dirty="0"/>
              <a:t>Meilleure gestion du temps</a:t>
            </a:r>
          </a:p>
          <a:p>
            <a:pPr lvl="2"/>
            <a:r>
              <a:rPr lang="fr-FR" dirty="0"/>
              <a:t>Meilleure communication</a:t>
            </a:r>
          </a:p>
          <a:p>
            <a:pPr lvl="1"/>
            <a:r>
              <a:rPr lang="fr-FR" dirty="0"/>
              <a:t>Du mal a cerner ce qu’il fallait faire (SAT Solver)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06C9C7-C781-4D32-B19F-3A37DE19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7143-B3D9-44AF-8BF3-C908F064466C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4458A0-3C42-4EAB-8FC6-B029A34B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Logan DELPORTE, Jean DELMAS, Alan GARCIA CALZADA | DUT Informatique 2ème année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EA8DFC-BE19-4642-9807-493C7FB2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0615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D4A5471B-D10D-491A-8912-AC16981A3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Merci</a:t>
            </a:r>
            <a:endParaRPr lang="fr-FR" dirty="0"/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77FD6BC7-DC9D-489C-8CEF-603987640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/>
              <a:t>De nous avoir écouté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5891047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0AF9E4E-A125-40B8-839C-2B49C147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Demande initiale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F107F41-5C5A-485F-AD11-BB3DC0BE9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Faire un jeu de démineur fonctionnelle</a:t>
            </a:r>
          </a:p>
          <a:p>
            <a:r>
              <a:rPr lang="fr-FR" dirty="0"/>
              <a:t>Faire un jeu de démineur intelligent avec un programme</a:t>
            </a:r>
          </a:p>
          <a:p>
            <a:pPr lvl="1"/>
            <a:r>
              <a:rPr lang="fr-FR" dirty="0"/>
              <a:t>Sait si une case contient une bombe (sûr à 100%)</a:t>
            </a:r>
          </a:p>
          <a:p>
            <a:pPr lvl="1"/>
            <a:r>
              <a:rPr lang="fr-FR" dirty="0"/>
              <a:t>Sait si une case ne contient jamais de bombe</a:t>
            </a:r>
          </a:p>
          <a:p>
            <a:pPr lvl="1"/>
            <a:r>
              <a:rPr lang="fr-FR" dirty="0"/>
              <a:t>Sait si une case peut contenir une bombe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u="sng" dirty="0"/>
              <a:t>Le but : </a:t>
            </a:r>
            <a:r>
              <a:rPr lang="fr-FR" dirty="0"/>
              <a:t>répondre à la problématique du démineur (problème NP-complet)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BB7B9F-CCED-4C8C-ABC9-8A746D9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CEDC-9362-43CA-83FE-ECCC2E4E3D4A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F5E2A6F-5D2B-4A66-993A-7A4BD878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Logan DELPORTE, Jean DELMAS, Alan GARCIA CALZADA | DUT Informatique 2ème année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2D65F6-70A2-43AA-B952-EC9CA3CA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Image 7" descr="Une image contenant texte, clavier&#10;&#10;Description générée automatiquement">
            <a:extLst>
              <a:ext uri="{FF2B5EF4-FFF2-40B4-BE49-F238E27FC236}">
                <a16:creationId xmlns:a16="http://schemas.microsoft.com/office/drawing/2014/main" id="{8F2CE615-5618-4873-8C33-D98E483F9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999" y="5105400"/>
            <a:ext cx="2590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2639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190D2-5708-4909-ACB8-E9E7F383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47345A-7281-4850-9C23-8D37B0462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3 phases</a:t>
            </a:r>
          </a:p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phase :</a:t>
            </a:r>
          </a:p>
          <a:p>
            <a:pPr lvl="1"/>
            <a:r>
              <a:rPr lang="fr-FR" dirty="0"/>
              <a:t>Recréer le jeu du démineur</a:t>
            </a:r>
          </a:p>
          <a:p>
            <a:pPr lvl="1"/>
            <a:r>
              <a:rPr lang="fr-FR" dirty="0"/>
              <a:t>Bombes placées aléatoirement</a:t>
            </a:r>
          </a:p>
          <a:p>
            <a:pPr lvl="1"/>
            <a:r>
              <a:rPr lang="fr-FR" dirty="0"/>
              <a:t>Pouvoir choisir le nombre de bombes</a:t>
            </a:r>
          </a:p>
          <a:p>
            <a:pPr lvl="1"/>
            <a:r>
              <a:rPr lang="fr-FR" dirty="0"/>
              <a:t>Pouvoir choisir les dimensions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F3A7A9-A32D-4926-B216-A4A6B7750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661" y="1266825"/>
            <a:ext cx="27051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9C66AE8-CC4E-4B36-AD41-360990709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212" y="3171825"/>
            <a:ext cx="252412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919B14-76E2-4808-B802-E2406B31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718E-FE3A-41B4-AD24-2A0BB05EF1BF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2C0B39-289F-43B9-896C-701E7C22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Logan DELPORTE, Jean DELMAS, Alan GARCIA CALZADA | DUT Informatique 2ème année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3FBAB0-ADA7-4920-A29D-4E60ACD9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155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D83544-7A11-47A2-8DA1-69C6AF6C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6BB43C-BF9E-4AFA-97B4-C72703C8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715500" cy="3581400"/>
          </a:xfrm>
        </p:spPr>
        <p:txBody>
          <a:bodyPr/>
          <a:lstStyle/>
          <a:p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phase :</a:t>
            </a:r>
          </a:p>
          <a:p>
            <a:pPr lvl="1"/>
            <a:r>
              <a:rPr lang="fr-FR" dirty="0"/>
              <a:t>Implémenter un algorithme exhaustif</a:t>
            </a:r>
          </a:p>
          <a:p>
            <a:pPr lvl="2"/>
            <a:r>
              <a:rPr lang="fr-FR" dirty="0"/>
              <a:t>Test toutes les positions des bombes possible (jusqu’à trouver LA solution)</a:t>
            </a:r>
          </a:p>
          <a:p>
            <a:pPr lvl="2"/>
            <a:r>
              <a:rPr lang="fr-FR" dirty="0"/>
              <a:t>Détermine s’il y aura toujours une bombe, jamais ou s’il est possible d’en placer une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BE7F7E-D992-4358-BB3A-C3F6DF3F2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268" y="3829050"/>
            <a:ext cx="22479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96AA519-D155-4473-B1D4-4299FB828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5456688" y="4615826"/>
            <a:ext cx="769596" cy="76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71665D4-3066-4F15-AC23-498FCEB3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453" y="53911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5CE7529-6AAE-42B0-8515-85FCDB343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989" y="53911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F01EEE2-44C5-4BA0-80D9-9677C6CDDB31}"/>
              </a:ext>
            </a:extLst>
          </p:cNvPr>
          <p:cNvSpPr txBox="1"/>
          <p:nvPr/>
        </p:nvSpPr>
        <p:spPr>
          <a:xfrm>
            <a:off x="9052758" y="4536953"/>
            <a:ext cx="1701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Clique aléatoire =</a:t>
            </a:r>
          </a:p>
          <a:p>
            <a:pPr algn="ctr"/>
            <a:r>
              <a:rPr lang="fr-FR" b="1" i="1" dirty="0"/>
              <a:t>Punition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0C27AD2-4C28-4B5E-8657-DCEDB276D0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804" y="3825037"/>
            <a:ext cx="2280102" cy="2347163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9C5017-3683-4632-8776-D61AE9A7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2AB4-7347-4DB9-B50B-8CE752DAA61A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938FCA-138E-434F-AD14-A702553D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Logan DELPORTE, Jean DELMAS, Alan GARCIA CALZADA | DUT Informatique 2ème année</a:t>
            </a:r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D9F7FD3-6CB5-402F-A3CC-8090DEBF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095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594989-206E-4EBA-8E22-B03B3489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CEF786-D0E2-4795-8954-C51E01C2C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baseline="30000" dirty="0"/>
              <a:t>ème</a:t>
            </a:r>
            <a:r>
              <a:rPr lang="fr-FR" dirty="0"/>
              <a:t> phase :</a:t>
            </a:r>
          </a:p>
          <a:p>
            <a:pPr lvl="1"/>
            <a:r>
              <a:rPr lang="fr-FR" dirty="0"/>
              <a:t>Utiliser un SAT solver</a:t>
            </a:r>
          </a:p>
          <a:p>
            <a:pPr lvl="2"/>
            <a:r>
              <a:rPr lang="fr-FR" dirty="0"/>
              <a:t>Remplace l’algorithme exhaustif</a:t>
            </a:r>
          </a:p>
          <a:p>
            <a:pPr lvl="2"/>
            <a:r>
              <a:rPr lang="fr-FR" dirty="0"/>
              <a:t>Est plus rapide que l’algorithme exhaustif</a:t>
            </a:r>
          </a:p>
          <a:p>
            <a:pPr lvl="1"/>
            <a:r>
              <a:rPr lang="fr-FR" dirty="0"/>
              <a:t>Création de la documentation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759E83-5884-4970-97BE-A23B03D2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9BA1-5F8B-433F-99D5-F0D79113F896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7179D6-8979-4AC4-9950-0A1AD895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Logan DELPORTE, Jean DELMAS, Alan GARCIA CALZADA | DUT Informatique 2ème année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8CAEC4-DAF2-451D-9B69-76F8445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124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00415-168C-43BC-B568-44487367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96685-CDB2-42A7-9469-79F0494FC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16836" cy="35814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Un peu chaotique</a:t>
            </a:r>
          </a:p>
          <a:p>
            <a:r>
              <a:rPr lang="fr-FR" dirty="0"/>
              <a:t>Rôles plus ou moins récurrents :</a:t>
            </a:r>
          </a:p>
          <a:p>
            <a:pPr lvl="1"/>
            <a:r>
              <a:rPr lang="fr-FR" dirty="0"/>
              <a:t>Logan : réflexion sur les demandes, les enjeux et aboutissants</a:t>
            </a:r>
          </a:p>
          <a:p>
            <a:pPr lvl="1"/>
            <a:r>
              <a:rPr lang="fr-FR" dirty="0"/>
              <a:t>Jean : réinterprétation et explication des demandes</a:t>
            </a:r>
          </a:p>
          <a:p>
            <a:pPr lvl="1"/>
            <a:r>
              <a:rPr lang="fr-FR" dirty="0"/>
              <a:t>Alan : a codé le jeu et implémente les algorithmes et programmes après réflexions</a:t>
            </a:r>
          </a:p>
          <a:p>
            <a:r>
              <a:rPr lang="fr-FR" dirty="0"/>
              <a:t>Lors de réunions d’équipe (rare) :</a:t>
            </a:r>
          </a:p>
          <a:p>
            <a:pPr lvl="1"/>
            <a:r>
              <a:rPr lang="fr-FR" dirty="0"/>
              <a:t>Discuter des problématiques et trouver des solutions</a:t>
            </a:r>
          </a:p>
          <a:p>
            <a:r>
              <a:rPr lang="fr-FR" dirty="0"/>
              <a:t>Logan et Alan : rédaction du rapport et création du Powerpoint</a:t>
            </a:r>
          </a:p>
          <a:p>
            <a:r>
              <a:rPr lang="fr-FR" dirty="0"/>
              <a:t>Préparation de l’oral en équipe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CB7FEB-5361-4F44-A30B-F7A53319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D869-6813-4ECC-9B0E-B5CFD3A5D947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050DA8-1401-4A81-955F-4BDB4FF3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Logan DELPORTE, Jean DELMAS, Alan GARCIA CALZADA | DUT Informatique 2ème année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F5A8D5-0FCB-464E-8AD3-26764414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8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CFBCD-C13E-4073-A411-57942B99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Calendrier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6FBE55-2BD8-4E60-B7A4-F309E6D5C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4229100"/>
          </a:xfrm>
        </p:spPr>
        <p:txBody>
          <a:bodyPr/>
          <a:lstStyle/>
          <a:p>
            <a:r>
              <a:rPr lang="fr-FR" dirty="0"/>
              <a:t>En plusieurs parties :</a:t>
            </a:r>
          </a:p>
          <a:p>
            <a:pPr lvl="1"/>
            <a:r>
              <a:rPr lang="fr-FR" dirty="0"/>
              <a:t> </a:t>
            </a:r>
            <a:r>
              <a:rPr lang="fr-FR" i="0" dirty="0">
                <a:solidFill>
                  <a:srgbClr val="FF9E5C"/>
                </a:solidFill>
                <a:highlight>
                  <a:srgbClr val="FF9E5C"/>
                </a:highlight>
              </a:rPr>
              <a:t>[  ]</a:t>
            </a:r>
            <a:r>
              <a:rPr lang="fr-FR" dirty="0"/>
              <a:t> Analyse projet</a:t>
            </a:r>
          </a:p>
          <a:p>
            <a:pPr lvl="1"/>
            <a:r>
              <a:rPr lang="fr-FR" dirty="0"/>
              <a:t> </a:t>
            </a:r>
            <a:r>
              <a:rPr lang="fr-FR" i="0" dirty="0">
                <a:solidFill>
                  <a:srgbClr val="FF0000"/>
                </a:solidFill>
                <a:highlight>
                  <a:srgbClr val="FF0000"/>
                </a:highlight>
              </a:rPr>
              <a:t>[  ]</a:t>
            </a:r>
            <a:r>
              <a:rPr lang="fr-FR" dirty="0"/>
              <a:t> Réalisation phase 1</a:t>
            </a:r>
          </a:p>
          <a:p>
            <a:pPr lvl="1"/>
            <a:r>
              <a:rPr lang="fr-FR" dirty="0"/>
              <a:t> </a:t>
            </a:r>
            <a:r>
              <a:rPr lang="fr-FR" i="0" dirty="0">
                <a:solidFill>
                  <a:srgbClr val="800000"/>
                </a:solidFill>
                <a:highlight>
                  <a:srgbClr val="800000"/>
                </a:highlight>
              </a:rPr>
              <a:t>[  ]</a:t>
            </a:r>
            <a:r>
              <a:rPr lang="fr-FR" dirty="0"/>
              <a:t> </a:t>
            </a:r>
            <a:r>
              <a:rPr lang="fr-FR" dirty="0" err="1"/>
              <a:t>Débug</a:t>
            </a:r>
            <a:r>
              <a:rPr lang="fr-FR" dirty="0"/>
              <a:t> phase 1</a:t>
            </a:r>
          </a:p>
          <a:p>
            <a:pPr lvl="1"/>
            <a:r>
              <a:rPr lang="fr-FR" dirty="0"/>
              <a:t> </a:t>
            </a:r>
            <a:r>
              <a:rPr lang="fr-FR" i="0" dirty="0">
                <a:solidFill>
                  <a:srgbClr val="808000"/>
                </a:solidFill>
                <a:highlight>
                  <a:srgbClr val="808000"/>
                </a:highlight>
              </a:rPr>
              <a:t>[  ]</a:t>
            </a:r>
            <a:r>
              <a:rPr lang="fr-FR" dirty="0"/>
              <a:t> Analyse phase 2</a:t>
            </a:r>
          </a:p>
          <a:p>
            <a:pPr lvl="1"/>
            <a:r>
              <a:rPr lang="fr-FR" dirty="0"/>
              <a:t> </a:t>
            </a:r>
            <a:r>
              <a:rPr lang="fr-FR" i="0" dirty="0">
                <a:solidFill>
                  <a:srgbClr val="0000FF"/>
                </a:solidFill>
                <a:highlight>
                  <a:srgbClr val="0000FF"/>
                </a:highlight>
              </a:rPr>
              <a:t>[  ]</a:t>
            </a:r>
            <a:r>
              <a:rPr lang="fr-FR" dirty="0"/>
              <a:t> Réalisation phase 2</a:t>
            </a:r>
          </a:p>
          <a:p>
            <a:pPr lvl="1"/>
            <a:r>
              <a:rPr lang="fr-FR" dirty="0"/>
              <a:t> </a:t>
            </a:r>
            <a:r>
              <a:rPr lang="fr-FR" i="0" dirty="0">
                <a:solidFill>
                  <a:srgbClr val="FFFF00"/>
                </a:solidFill>
                <a:highlight>
                  <a:srgbClr val="FFFF00"/>
                </a:highlight>
              </a:rPr>
              <a:t>[  ]</a:t>
            </a:r>
            <a:r>
              <a:rPr lang="fr-FR" dirty="0"/>
              <a:t> </a:t>
            </a:r>
            <a:r>
              <a:rPr lang="fr-FR" dirty="0" err="1"/>
              <a:t>Débug</a:t>
            </a:r>
            <a:r>
              <a:rPr lang="fr-FR" dirty="0"/>
              <a:t> phase 2</a:t>
            </a:r>
          </a:p>
          <a:p>
            <a:pPr lvl="1"/>
            <a:r>
              <a:rPr lang="fr-FR" dirty="0"/>
              <a:t> </a:t>
            </a:r>
            <a:r>
              <a:rPr lang="fr-FR" i="0" dirty="0">
                <a:solidFill>
                  <a:srgbClr val="800080"/>
                </a:solidFill>
                <a:highlight>
                  <a:srgbClr val="800080"/>
                </a:highlight>
              </a:rPr>
              <a:t>[  ]</a:t>
            </a:r>
            <a:r>
              <a:rPr lang="fr-FR" dirty="0"/>
              <a:t> « Phase 3 »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0D8FC56-ECE2-4124-B816-0FE1D4031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12" y="4067175"/>
            <a:ext cx="67818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A0C32-8F83-4BD7-BB4D-CD04E881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494-E8A0-490F-B099-FA53F4C7696F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163FD8-A65C-457A-BD83-BF2CCDEA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Logan DELPORTE, Jean DELMAS, Alan GARCIA CALZADA | DUT Informatique 2ème année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912CD6-D8E5-4B84-B549-39C7D2EB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400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EBE7E-F688-4DE3-9429-71E13484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DF01B-3079-4DD2-9509-F3CFCEE6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0660"/>
            <a:ext cx="9601200" cy="4396740"/>
          </a:xfrm>
        </p:spPr>
        <p:txBody>
          <a:bodyPr/>
          <a:lstStyle/>
          <a:p>
            <a:r>
              <a:rPr lang="fr-FR" dirty="0"/>
              <a:t>Utilisation de </a:t>
            </a:r>
            <a:r>
              <a:rPr lang="fr-FR" dirty="0" err="1"/>
              <a:t>PyGame</a:t>
            </a:r>
            <a:r>
              <a:rPr lang="fr-FR" dirty="0"/>
              <a:t> pour l’affichage graphique</a:t>
            </a:r>
          </a:p>
          <a:p>
            <a:r>
              <a:rPr lang="fr-FR" dirty="0"/>
              <a:t>L’affichage : </a:t>
            </a:r>
          </a:p>
          <a:p>
            <a:pPr lvl="1"/>
            <a:r>
              <a:rPr lang="fr-FR" dirty="0"/>
              <a:t>reprend les infos du plateau et de ses cases</a:t>
            </a:r>
          </a:p>
          <a:p>
            <a:pPr lvl="1"/>
            <a:r>
              <a:rPr lang="fr-FR" dirty="0"/>
              <a:t>Demande l’activation d’une case en fonction de ses coordonnées renseignées</a:t>
            </a:r>
          </a:p>
          <a:p>
            <a:r>
              <a:rPr lang="fr-FR" dirty="0"/>
              <a:t>Partie configuration :</a:t>
            </a:r>
          </a:p>
          <a:p>
            <a:pPr lvl="1"/>
            <a:r>
              <a:rPr lang="fr-FR" dirty="0"/>
              <a:t>Définition de la taille de la grille</a:t>
            </a:r>
          </a:p>
          <a:p>
            <a:pPr lvl="1"/>
            <a:r>
              <a:rPr lang="fr-FR" dirty="0"/>
              <a:t>Définition et du nombre de bombes dans la console</a:t>
            </a:r>
          </a:p>
          <a:p>
            <a:r>
              <a:rPr lang="fr-FR" dirty="0"/>
              <a:t>Partie logique :</a:t>
            </a:r>
          </a:p>
          <a:p>
            <a:pPr marL="530352" lvl="1" indent="0">
              <a:buNone/>
            </a:pPr>
            <a:r>
              <a:rPr lang="fr-FR" dirty="0"/>
              <a:t>Utilisation d’une matrice (liste de listes) contenant des « cases » :</a:t>
            </a:r>
          </a:p>
          <a:p>
            <a:pPr marL="530352" lvl="1" indent="0">
              <a:buNone/>
            </a:pPr>
            <a:endParaRPr lang="fr-FR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BC540A51-ABC9-4516-8B1C-57B59C55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946" y="5328621"/>
            <a:ext cx="354105" cy="35410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3CD39D12-7305-4442-8171-AD1B41166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389" y="5324001"/>
            <a:ext cx="358725" cy="358725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C2F311B8-022A-4EFA-ADB1-21ED28C71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908" y="7709647"/>
            <a:ext cx="354106" cy="354106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5499E740-B1E2-455B-8C9F-DF3E63FB3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908" y="6997641"/>
            <a:ext cx="354106" cy="35410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13EEAC7B-436E-4A24-83FD-6A218764B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0715" y="6997645"/>
            <a:ext cx="354106" cy="354106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23A8FB8-A161-4EC2-966D-46E5E88B44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1100" y="7352461"/>
            <a:ext cx="354106" cy="354106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9925D515-DE02-488C-9A42-F62804A408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5908" y="7352872"/>
            <a:ext cx="354106" cy="354106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FEED2070-206C-4B4A-B19F-A4C6966F81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1843" y="7353290"/>
            <a:ext cx="354106" cy="354106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D62917FE-1CD1-4786-A351-5B1BB63FA9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9971" y="7704884"/>
            <a:ext cx="354106" cy="354106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0FEE950-7690-4224-8212-BBF198871F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5908" y="7704884"/>
            <a:ext cx="354106" cy="354106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7A73CB44-2F20-4070-BA45-D077BE450D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9971" y="6996815"/>
            <a:ext cx="354106" cy="354106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F7A6D37C-F234-4327-9144-4FCEA04524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1184" y="5167687"/>
            <a:ext cx="798773" cy="798773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1CFDB2FF-4ECA-474B-BFD3-D026DC4E734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10245" y="5330414"/>
            <a:ext cx="352312" cy="352312"/>
          </a:xfrm>
          <a:prstGeom prst="rect">
            <a:avLst/>
          </a:prstGeom>
        </p:spPr>
      </p:pic>
      <p:sp>
        <p:nvSpPr>
          <p:cNvPr id="49" name="Espace réservé du contenu 2">
            <a:extLst>
              <a:ext uri="{FF2B5EF4-FFF2-40B4-BE49-F238E27FC236}">
                <a16:creationId xmlns:a16="http://schemas.microsoft.com/office/drawing/2014/main" id="{1CD34E93-0E9F-44E8-BC27-6F53E14D92AA}"/>
              </a:ext>
            </a:extLst>
          </p:cNvPr>
          <p:cNvSpPr txBox="1">
            <a:spLocks/>
          </p:cNvSpPr>
          <p:nvPr/>
        </p:nvSpPr>
        <p:spPr>
          <a:xfrm>
            <a:off x="1387711" y="6019093"/>
            <a:ext cx="1484605" cy="42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Activée </a:t>
            </a:r>
          </a:p>
        </p:txBody>
      </p:sp>
      <p:sp>
        <p:nvSpPr>
          <p:cNvPr id="50" name="Espace réservé du contenu 2">
            <a:extLst>
              <a:ext uri="{FF2B5EF4-FFF2-40B4-BE49-F238E27FC236}">
                <a16:creationId xmlns:a16="http://schemas.microsoft.com/office/drawing/2014/main" id="{1395FC8C-8DCC-4F31-9A58-C286B5C8CA76}"/>
              </a:ext>
            </a:extLst>
          </p:cNvPr>
          <p:cNvSpPr txBox="1">
            <a:spLocks/>
          </p:cNvSpPr>
          <p:nvPr/>
        </p:nvSpPr>
        <p:spPr>
          <a:xfrm>
            <a:off x="4061448" y="5752746"/>
            <a:ext cx="1484605" cy="42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Inactivée</a:t>
            </a:r>
          </a:p>
        </p:txBody>
      </p:sp>
      <p:sp>
        <p:nvSpPr>
          <p:cNvPr id="51" name="Espace réservé du contenu 2">
            <a:extLst>
              <a:ext uri="{FF2B5EF4-FFF2-40B4-BE49-F238E27FC236}">
                <a16:creationId xmlns:a16="http://schemas.microsoft.com/office/drawing/2014/main" id="{A1B3272B-A6E4-487F-B9EB-09F296F86567}"/>
              </a:ext>
            </a:extLst>
          </p:cNvPr>
          <p:cNvSpPr txBox="1">
            <a:spLocks/>
          </p:cNvSpPr>
          <p:nvPr/>
        </p:nvSpPr>
        <p:spPr>
          <a:xfrm>
            <a:off x="6774821" y="5752746"/>
            <a:ext cx="1484605" cy="42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Marquée </a:t>
            </a:r>
          </a:p>
        </p:txBody>
      </p:sp>
      <p:sp>
        <p:nvSpPr>
          <p:cNvPr id="52" name="Espace réservé du contenu 2">
            <a:extLst>
              <a:ext uri="{FF2B5EF4-FFF2-40B4-BE49-F238E27FC236}">
                <a16:creationId xmlns:a16="http://schemas.microsoft.com/office/drawing/2014/main" id="{601DB0AF-D42E-4DFE-B7B4-5B4B1A977D4B}"/>
              </a:ext>
            </a:extLst>
          </p:cNvPr>
          <p:cNvSpPr txBox="1">
            <a:spLocks/>
          </p:cNvSpPr>
          <p:nvPr/>
        </p:nvSpPr>
        <p:spPr>
          <a:xfrm>
            <a:off x="9644098" y="5752746"/>
            <a:ext cx="1484605" cy="42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Bombe </a:t>
            </a:r>
          </a:p>
        </p:txBody>
      </p:sp>
      <p:sp>
        <p:nvSpPr>
          <p:cNvPr id="53" name="Espace réservé de la date 52">
            <a:extLst>
              <a:ext uri="{FF2B5EF4-FFF2-40B4-BE49-F238E27FC236}">
                <a16:creationId xmlns:a16="http://schemas.microsoft.com/office/drawing/2014/main" id="{F30774DC-D7F6-465B-A462-866BC990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9ADC-1B45-431D-BDA8-23F6EFB7CA31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4" name="Espace réservé du pied de page 53">
            <a:extLst>
              <a:ext uri="{FF2B5EF4-FFF2-40B4-BE49-F238E27FC236}">
                <a16:creationId xmlns:a16="http://schemas.microsoft.com/office/drawing/2014/main" id="{9BADFF43-156D-444D-B5A5-D3919058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Logan DELPORTE, Jean DELMAS, Alan GARCIA CALZADA | DUT Informatique 2ème année</a:t>
            </a:r>
            <a:endParaRPr lang="en-US" dirty="0"/>
          </a:p>
        </p:txBody>
      </p:sp>
      <p:sp>
        <p:nvSpPr>
          <p:cNvPr id="55" name="Espace réservé du numéro de diapositive 54">
            <a:extLst>
              <a:ext uri="{FF2B5EF4-FFF2-40B4-BE49-F238E27FC236}">
                <a16:creationId xmlns:a16="http://schemas.microsoft.com/office/drawing/2014/main" id="{BDCB7571-D889-4A75-B265-B8900FCF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9501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C2500-9F1A-411C-B4EE-1C96E7F1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2B490-C049-49B6-A7CC-951F624B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7820"/>
            <a:ext cx="9601200" cy="4259580"/>
          </a:xfrm>
        </p:spPr>
        <p:txBody>
          <a:bodyPr/>
          <a:lstStyle/>
          <a:p>
            <a:r>
              <a:rPr lang="fr-FR" dirty="0"/>
              <a:t>Cases désactivées au début </a:t>
            </a:r>
            <a:r>
              <a:rPr lang="fr-FR" dirty="0">
                <a:sym typeface="Wingdings" panose="05000000000000000000" pitchFamily="2" charset="2"/>
              </a:rPr>
              <a:t> s’active lors du clique du joueur :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Soit une case sans bombe avec une valeur affichée (nombre de bombes autour)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Si il n’y a pas de bombes autour, alors on effectue un appel récursif pour afficher toutes les cases vides autour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Soit une bombe, alors le joueur perd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Ne s’active pas si un drapeau est placé (marqué)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Un drapeau se place avec un clique droit</a:t>
            </a:r>
          </a:p>
          <a:p>
            <a:r>
              <a:rPr lang="fr-FR" dirty="0">
                <a:sym typeface="Wingdings" panose="05000000000000000000" pitchFamily="2" charset="2"/>
              </a:rPr>
              <a:t>En fonction du mode de jeu, soit le jeu essayera de placer une bombe dans la case cliquée (Difficile), soit essayera d’enlever la bombe (Facile)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291C0-DB7E-4A34-8DB8-A10CB7E5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3626-2643-4820-8336-58E27149D3FF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6E069C-4438-4E53-894B-5705C6E0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Logan DELPORTE, Jean DELMAS, Alan GARCIA CALZADA | DUT Informatique 2ème année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9C06AF-2E48-4A91-8990-F54E6120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335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319</TotalTime>
  <Words>672</Words>
  <Application>Microsoft Office PowerPoint</Application>
  <PresentationFormat>Grand écran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Cadrage</vt:lpstr>
      <vt:lpstr>Projet Tutoré: Démineur</vt:lpstr>
      <vt:lpstr>Demande initiale</vt:lpstr>
      <vt:lpstr>Cahier des charges</vt:lpstr>
      <vt:lpstr>Cahier des charges </vt:lpstr>
      <vt:lpstr>Cahier des charges</vt:lpstr>
      <vt:lpstr>Organisation</vt:lpstr>
      <vt:lpstr>Calendrier</vt:lpstr>
      <vt:lpstr>Conception du projet</vt:lpstr>
      <vt:lpstr>Conception du projet</vt:lpstr>
      <vt:lpstr>Conception du projet</vt:lpstr>
      <vt:lpstr>Bilan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Tutoré: Démineur</dc:title>
  <dc:creator>Alan GARCIA CALZADA</dc:creator>
  <cp:lastModifiedBy>Alan GARCIA CALZADA</cp:lastModifiedBy>
  <cp:revision>17</cp:revision>
  <dcterms:created xsi:type="dcterms:W3CDTF">2021-05-17T17:33:06Z</dcterms:created>
  <dcterms:modified xsi:type="dcterms:W3CDTF">2021-05-20T11:05:07Z</dcterms:modified>
</cp:coreProperties>
</file>