
<file path=[Content_Types].xml><?xml version="1.0" encoding="utf-8"?>
<Types xmlns="http://schemas.openxmlformats.org/package/2006/content-types">
  <Default Extension="jfif" ContentType="image/jpeg"/>
  <Default Extension="jpeg" ContentType="image/jpeg"/>
  <Default Extension="jpg" ContentType="image/jpeg"/>
  <Default Extension="pptx" ContentType="image/unknow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7"/>
  </p:notesMasterIdLst>
  <p:sldIdLst>
    <p:sldId id="268" r:id="rId2"/>
    <p:sldId id="257" r:id="rId3"/>
    <p:sldId id="272" r:id="rId4"/>
    <p:sldId id="258" r:id="rId5"/>
    <p:sldId id="273" r:id="rId6"/>
    <p:sldId id="259" r:id="rId7"/>
    <p:sldId id="261" r:id="rId8"/>
    <p:sldId id="274" r:id="rId9"/>
    <p:sldId id="262" r:id="rId10"/>
    <p:sldId id="263" r:id="rId11"/>
    <p:sldId id="264" r:id="rId12"/>
    <p:sldId id="266" r:id="rId13"/>
    <p:sldId id="270" r:id="rId14"/>
    <p:sldId id="27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1B69F-6805-4C3B-9154-C5CC0E06FBB6}" type="datetimeFigureOut">
              <a:rPr lang="en-IN" smtClean="0"/>
              <a:t>29-05-2021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CC83D-2570-4996-8960-901880D10FCA}" type="slidenum">
              <a:rPr lang="en-IN" smtClean="0"/>
              <a:t>‹#›</a:t>
            </a:fld>
            <a:endParaRPr lang="en-IN"/>
          </a:p>
        </p:txBody>
      </p:sp>
    </p:spTree>
    <p:extLst>
      <p:ext uri="{BB962C8B-B14F-4D97-AF65-F5344CB8AC3E}">
        <p14:creationId xmlns:p14="http://schemas.microsoft.com/office/powerpoint/2010/main" val="1504791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CE0B84-4D4A-4667-A8A7-D683EF9964FA}" type="datetime1">
              <a:rPr lang="en-IN" smtClean="0"/>
              <a:t>29-05-2021</a:t>
            </a:fld>
            <a:endParaRPr lang="en-IN"/>
          </a:p>
        </p:txBody>
      </p:sp>
      <p:sp>
        <p:nvSpPr>
          <p:cNvPr id="5" name="Footer Placeholder 4"/>
          <p:cNvSpPr>
            <a:spLocks noGrp="1"/>
          </p:cNvSpPr>
          <p:nvPr>
            <p:ph type="ftr" sz="quarter" idx="11"/>
          </p:nvPr>
        </p:nvSpPr>
        <p:spPr>
          <a:xfrm>
            <a:off x="5332412" y="5883275"/>
            <a:ext cx="4324044" cy="365125"/>
          </a:xfrm>
        </p:spPr>
        <p:txBody>
          <a:bodyPr/>
          <a:lstStyle/>
          <a:p>
            <a:r>
              <a:rPr lang="en-IN"/>
              <a:t>BIOMETRICS</a:t>
            </a:r>
          </a:p>
        </p:txBody>
      </p:sp>
      <p:sp>
        <p:nvSpPr>
          <p:cNvPr id="6" name="Slide Number Placeholder 5"/>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188652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388DB4-AF20-4F98-9AA9-1504E8FBC2D3}" type="datetime1">
              <a:rPr lang="en-IN" smtClean="0"/>
              <a:t>29-05-2021</a:t>
            </a:fld>
            <a:endParaRPr lang="en-IN"/>
          </a:p>
        </p:txBody>
      </p:sp>
      <p:sp>
        <p:nvSpPr>
          <p:cNvPr id="6" name="Footer Placeholder 5"/>
          <p:cNvSpPr>
            <a:spLocks noGrp="1"/>
          </p:cNvSpPr>
          <p:nvPr>
            <p:ph type="ftr" sz="quarter" idx="11"/>
          </p:nvPr>
        </p:nvSpPr>
        <p:spPr/>
        <p:txBody>
          <a:bodyPr/>
          <a:lstStyle/>
          <a:p>
            <a:r>
              <a:rPr lang="en-IN"/>
              <a:t>BIOMETRICS</a:t>
            </a:r>
          </a:p>
        </p:txBody>
      </p:sp>
      <p:sp>
        <p:nvSpPr>
          <p:cNvPr id="7" name="Slide Number Placeholder 6"/>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7039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C86C9-CAA1-46E0-ACE9-BDBD07642559}" type="datetime1">
              <a:rPr lang="en-IN" smtClean="0"/>
              <a:t>29-05-2021</a:t>
            </a:fld>
            <a:endParaRPr lang="en-IN"/>
          </a:p>
        </p:txBody>
      </p:sp>
      <p:sp>
        <p:nvSpPr>
          <p:cNvPr id="5" name="Footer Placeholder 4"/>
          <p:cNvSpPr>
            <a:spLocks noGrp="1"/>
          </p:cNvSpPr>
          <p:nvPr>
            <p:ph type="ftr" sz="quarter" idx="11"/>
          </p:nvPr>
        </p:nvSpPr>
        <p:spPr/>
        <p:txBody>
          <a:bodyPr/>
          <a:lstStyle/>
          <a:p>
            <a:r>
              <a:rPr lang="en-IN"/>
              <a:t>BIOMETRICS</a:t>
            </a:r>
          </a:p>
        </p:txBody>
      </p:sp>
      <p:sp>
        <p:nvSpPr>
          <p:cNvPr id="6" name="Slide Number Placeholder 5"/>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28017993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C86C9-CAA1-46E0-ACE9-BDBD07642559}" type="datetime1">
              <a:rPr lang="en-IN" smtClean="0"/>
              <a:t>29-05-2021</a:t>
            </a:fld>
            <a:endParaRPr lang="en-IN"/>
          </a:p>
        </p:txBody>
      </p:sp>
      <p:sp>
        <p:nvSpPr>
          <p:cNvPr id="5" name="Footer Placeholder 4"/>
          <p:cNvSpPr>
            <a:spLocks noGrp="1"/>
          </p:cNvSpPr>
          <p:nvPr>
            <p:ph type="ftr" sz="quarter" idx="11"/>
          </p:nvPr>
        </p:nvSpPr>
        <p:spPr/>
        <p:txBody>
          <a:bodyPr/>
          <a:lstStyle/>
          <a:p>
            <a:r>
              <a:rPr lang="en-IN"/>
              <a:t>BIOMETRICS</a:t>
            </a:r>
          </a:p>
        </p:txBody>
      </p:sp>
      <p:sp>
        <p:nvSpPr>
          <p:cNvPr id="6" name="Slide Number Placeholder 5"/>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104139802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C86C9-CAA1-46E0-ACE9-BDBD07642559}" type="datetime1">
              <a:rPr lang="en-IN" smtClean="0"/>
              <a:t>29-05-2021</a:t>
            </a:fld>
            <a:endParaRPr lang="en-IN"/>
          </a:p>
        </p:txBody>
      </p:sp>
      <p:sp>
        <p:nvSpPr>
          <p:cNvPr id="5" name="Footer Placeholder 4"/>
          <p:cNvSpPr>
            <a:spLocks noGrp="1"/>
          </p:cNvSpPr>
          <p:nvPr>
            <p:ph type="ftr" sz="quarter" idx="11"/>
          </p:nvPr>
        </p:nvSpPr>
        <p:spPr/>
        <p:txBody>
          <a:bodyPr/>
          <a:lstStyle/>
          <a:p>
            <a:r>
              <a:rPr lang="en-IN"/>
              <a:t>BIOMETRICS</a:t>
            </a:r>
          </a:p>
        </p:txBody>
      </p:sp>
      <p:sp>
        <p:nvSpPr>
          <p:cNvPr id="6" name="Slide Number Placeholder 5"/>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233038342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C86C9-CAA1-46E0-ACE9-BDBD07642559}" type="datetime1">
              <a:rPr lang="en-IN" smtClean="0"/>
              <a:t>29-05-2021</a:t>
            </a:fld>
            <a:endParaRPr lang="en-IN"/>
          </a:p>
        </p:txBody>
      </p:sp>
      <p:sp>
        <p:nvSpPr>
          <p:cNvPr id="5" name="Footer Placeholder 4"/>
          <p:cNvSpPr>
            <a:spLocks noGrp="1"/>
          </p:cNvSpPr>
          <p:nvPr>
            <p:ph type="ftr" sz="quarter" idx="11"/>
          </p:nvPr>
        </p:nvSpPr>
        <p:spPr/>
        <p:txBody>
          <a:bodyPr/>
          <a:lstStyle/>
          <a:p>
            <a:r>
              <a:rPr lang="en-IN"/>
              <a:t>BIOMETRICS</a:t>
            </a:r>
          </a:p>
        </p:txBody>
      </p:sp>
      <p:sp>
        <p:nvSpPr>
          <p:cNvPr id="6" name="Slide Number Placeholder 5"/>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205597824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C86C9-CAA1-46E0-ACE9-BDBD07642559}" type="datetime1">
              <a:rPr lang="en-IN" smtClean="0"/>
              <a:t>29-05-2021</a:t>
            </a:fld>
            <a:endParaRPr lang="en-IN"/>
          </a:p>
        </p:txBody>
      </p:sp>
      <p:sp>
        <p:nvSpPr>
          <p:cNvPr id="5" name="Footer Placeholder 4"/>
          <p:cNvSpPr>
            <a:spLocks noGrp="1"/>
          </p:cNvSpPr>
          <p:nvPr>
            <p:ph type="ftr" sz="quarter" idx="11"/>
          </p:nvPr>
        </p:nvSpPr>
        <p:spPr/>
        <p:txBody>
          <a:bodyPr/>
          <a:lstStyle/>
          <a:p>
            <a:r>
              <a:rPr lang="en-IN"/>
              <a:t>BIOMETRICS</a:t>
            </a:r>
          </a:p>
        </p:txBody>
      </p:sp>
      <p:sp>
        <p:nvSpPr>
          <p:cNvPr id="6" name="Slide Number Placeholder 5"/>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169865093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2D250-4C6E-4AB0-AA53-9F60C897A44D}" type="datetime1">
              <a:rPr lang="en-IN" smtClean="0"/>
              <a:t>29-05-2021</a:t>
            </a:fld>
            <a:endParaRPr lang="en-IN"/>
          </a:p>
        </p:txBody>
      </p:sp>
      <p:sp>
        <p:nvSpPr>
          <p:cNvPr id="5" name="Footer Placeholder 4"/>
          <p:cNvSpPr>
            <a:spLocks noGrp="1"/>
          </p:cNvSpPr>
          <p:nvPr>
            <p:ph type="ftr" sz="quarter" idx="11"/>
          </p:nvPr>
        </p:nvSpPr>
        <p:spPr/>
        <p:txBody>
          <a:bodyPr/>
          <a:lstStyle/>
          <a:p>
            <a:r>
              <a:rPr lang="en-IN"/>
              <a:t>BIOMETRICS</a:t>
            </a:r>
          </a:p>
        </p:txBody>
      </p:sp>
      <p:sp>
        <p:nvSpPr>
          <p:cNvPr id="6" name="Slide Number Placeholder 5"/>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66291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A2A47-050E-4B68-A0C8-B94FF7167448}" type="datetime1">
              <a:rPr lang="en-IN" smtClean="0"/>
              <a:t>29-05-2021</a:t>
            </a:fld>
            <a:endParaRPr lang="en-IN"/>
          </a:p>
        </p:txBody>
      </p:sp>
      <p:sp>
        <p:nvSpPr>
          <p:cNvPr id="5" name="Footer Placeholder 4"/>
          <p:cNvSpPr>
            <a:spLocks noGrp="1"/>
          </p:cNvSpPr>
          <p:nvPr>
            <p:ph type="ftr" sz="quarter" idx="11"/>
          </p:nvPr>
        </p:nvSpPr>
        <p:spPr/>
        <p:txBody>
          <a:bodyPr/>
          <a:lstStyle/>
          <a:p>
            <a:r>
              <a:rPr lang="en-IN"/>
              <a:t>BIOMETRICS</a:t>
            </a:r>
          </a:p>
        </p:txBody>
      </p:sp>
      <p:sp>
        <p:nvSpPr>
          <p:cNvPr id="6" name="Slide Number Placeholder 5"/>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62402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22A030-8BF9-4E89-BB12-85C909E7BEF6}" type="datetime1">
              <a:rPr lang="en-IN" smtClean="0"/>
              <a:t>29-05-2021</a:t>
            </a:fld>
            <a:endParaRPr lang="en-IN"/>
          </a:p>
        </p:txBody>
      </p:sp>
      <p:sp>
        <p:nvSpPr>
          <p:cNvPr id="5" name="Footer Placeholder 4"/>
          <p:cNvSpPr>
            <a:spLocks noGrp="1"/>
          </p:cNvSpPr>
          <p:nvPr>
            <p:ph type="ftr" sz="quarter" idx="11"/>
          </p:nvPr>
        </p:nvSpPr>
        <p:spPr/>
        <p:txBody>
          <a:bodyPr/>
          <a:lstStyle/>
          <a:p>
            <a:r>
              <a:rPr lang="en-IN"/>
              <a:t>BIOMETRICS</a:t>
            </a:r>
          </a:p>
        </p:txBody>
      </p:sp>
      <p:sp>
        <p:nvSpPr>
          <p:cNvPr id="6" name="Slide Number Placeholder 5"/>
          <p:cNvSpPr>
            <a:spLocks noGrp="1"/>
          </p:cNvSpPr>
          <p:nvPr>
            <p:ph type="sldNum" sz="quarter" idx="12"/>
          </p:nvPr>
        </p:nvSpPr>
        <p:spPr>
          <a:xfrm>
            <a:off x="10951856" y="5867131"/>
            <a:ext cx="551167" cy="365125"/>
          </a:xfrm>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346534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10E16-2478-4AEB-A099-85CE6658E4BE}" type="datetime1">
              <a:rPr lang="en-IN" smtClean="0"/>
              <a:t>29-05-2021</a:t>
            </a:fld>
            <a:endParaRPr lang="en-IN"/>
          </a:p>
        </p:txBody>
      </p:sp>
      <p:sp>
        <p:nvSpPr>
          <p:cNvPr id="5" name="Footer Placeholder 4"/>
          <p:cNvSpPr>
            <a:spLocks noGrp="1"/>
          </p:cNvSpPr>
          <p:nvPr>
            <p:ph type="ftr" sz="quarter" idx="11"/>
          </p:nvPr>
        </p:nvSpPr>
        <p:spPr/>
        <p:txBody>
          <a:bodyPr/>
          <a:lstStyle/>
          <a:p>
            <a:r>
              <a:rPr lang="en-IN"/>
              <a:t>BIOMETRICS</a:t>
            </a:r>
          </a:p>
        </p:txBody>
      </p:sp>
      <p:sp>
        <p:nvSpPr>
          <p:cNvPr id="6" name="Slide Number Placeholder 5"/>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270777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8BE7D-3525-4ECA-BB10-2339BF17B7C1}" type="datetime1">
              <a:rPr lang="en-IN" smtClean="0"/>
              <a:t>29-05-2021</a:t>
            </a:fld>
            <a:endParaRPr lang="en-IN"/>
          </a:p>
        </p:txBody>
      </p:sp>
      <p:sp>
        <p:nvSpPr>
          <p:cNvPr id="6" name="Footer Placeholder 5"/>
          <p:cNvSpPr>
            <a:spLocks noGrp="1"/>
          </p:cNvSpPr>
          <p:nvPr>
            <p:ph type="ftr" sz="quarter" idx="11"/>
          </p:nvPr>
        </p:nvSpPr>
        <p:spPr/>
        <p:txBody>
          <a:bodyPr/>
          <a:lstStyle/>
          <a:p>
            <a:r>
              <a:rPr lang="en-IN"/>
              <a:t>BIOMETRICS</a:t>
            </a:r>
          </a:p>
        </p:txBody>
      </p:sp>
      <p:sp>
        <p:nvSpPr>
          <p:cNvPr id="7" name="Slide Number Placeholder 6"/>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281879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717E-BAE8-424B-B5E4-22FDD059117F}" type="datetime1">
              <a:rPr lang="en-IN" smtClean="0"/>
              <a:t>29-05-2021</a:t>
            </a:fld>
            <a:endParaRPr lang="en-IN"/>
          </a:p>
        </p:txBody>
      </p:sp>
      <p:sp>
        <p:nvSpPr>
          <p:cNvPr id="8" name="Footer Placeholder 7"/>
          <p:cNvSpPr>
            <a:spLocks noGrp="1"/>
          </p:cNvSpPr>
          <p:nvPr>
            <p:ph type="ftr" sz="quarter" idx="11"/>
          </p:nvPr>
        </p:nvSpPr>
        <p:spPr/>
        <p:txBody>
          <a:bodyPr/>
          <a:lstStyle/>
          <a:p>
            <a:r>
              <a:rPr lang="en-IN"/>
              <a:t>BIOMETRICS</a:t>
            </a:r>
          </a:p>
        </p:txBody>
      </p:sp>
      <p:sp>
        <p:nvSpPr>
          <p:cNvPr id="9" name="Slide Number Placeholder 8"/>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121096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F7A7D4-C8F6-44E5-A754-3499BA17AD57}" type="datetime1">
              <a:rPr lang="en-IN" smtClean="0"/>
              <a:t>29-05-2021</a:t>
            </a:fld>
            <a:endParaRPr lang="en-IN"/>
          </a:p>
        </p:txBody>
      </p:sp>
      <p:sp>
        <p:nvSpPr>
          <p:cNvPr id="4" name="Footer Placeholder 3"/>
          <p:cNvSpPr>
            <a:spLocks noGrp="1"/>
          </p:cNvSpPr>
          <p:nvPr>
            <p:ph type="ftr" sz="quarter" idx="11"/>
          </p:nvPr>
        </p:nvSpPr>
        <p:spPr/>
        <p:txBody>
          <a:bodyPr/>
          <a:lstStyle/>
          <a:p>
            <a:r>
              <a:rPr lang="en-IN"/>
              <a:t>BIOMETRICS</a:t>
            </a:r>
          </a:p>
        </p:txBody>
      </p:sp>
      <p:sp>
        <p:nvSpPr>
          <p:cNvPr id="5" name="Slide Number Placeholder 4"/>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260028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A223A-247E-4004-9217-4B8092BA3C72}" type="datetime1">
              <a:rPr lang="en-IN" smtClean="0"/>
              <a:t>29-05-2021</a:t>
            </a:fld>
            <a:endParaRPr lang="en-IN"/>
          </a:p>
        </p:txBody>
      </p:sp>
      <p:sp>
        <p:nvSpPr>
          <p:cNvPr id="3" name="Footer Placeholder 2"/>
          <p:cNvSpPr>
            <a:spLocks noGrp="1"/>
          </p:cNvSpPr>
          <p:nvPr>
            <p:ph type="ftr" sz="quarter" idx="11"/>
          </p:nvPr>
        </p:nvSpPr>
        <p:spPr/>
        <p:txBody>
          <a:bodyPr/>
          <a:lstStyle/>
          <a:p>
            <a:r>
              <a:rPr lang="en-IN"/>
              <a:t>BIOMETRICS</a:t>
            </a:r>
          </a:p>
        </p:txBody>
      </p:sp>
      <p:sp>
        <p:nvSpPr>
          <p:cNvPr id="4" name="Slide Number Placeholder 3"/>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86208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60D27-3D41-4424-8C78-15DADBECB6F6}" type="datetime1">
              <a:rPr lang="en-IN" smtClean="0"/>
              <a:t>29-05-2021</a:t>
            </a:fld>
            <a:endParaRPr lang="en-IN"/>
          </a:p>
        </p:txBody>
      </p:sp>
      <p:sp>
        <p:nvSpPr>
          <p:cNvPr id="6" name="Footer Placeholder 5"/>
          <p:cNvSpPr>
            <a:spLocks noGrp="1"/>
          </p:cNvSpPr>
          <p:nvPr>
            <p:ph type="ftr" sz="quarter" idx="11"/>
          </p:nvPr>
        </p:nvSpPr>
        <p:spPr/>
        <p:txBody>
          <a:bodyPr/>
          <a:lstStyle/>
          <a:p>
            <a:r>
              <a:rPr lang="en-IN"/>
              <a:t>BIOMETRICS</a:t>
            </a:r>
          </a:p>
        </p:txBody>
      </p:sp>
      <p:sp>
        <p:nvSpPr>
          <p:cNvPr id="7" name="Slide Number Placeholder 6"/>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246532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EB7ECC-E7C8-45E5-A76B-6F4A8E1CC319}" type="datetime1">
              <a:rPr lang="en-IN" smtClean="0"/>
              <a:t>29-05-2021</a:t>
            </a:fld>
            <a:endParaRPr lang="en-IN"/>
          </a:p>
        </p:txBody>
      </p:sp>
      <p:sp>
        <p:nvSpPr>
          <p:cNvPr id="6" name="Footer Placeholder 5"/>
          <p:cNvSpPr>
            <a:spLocks noGrp="1"/>
          </p:cNvSpPr>
          <p:nvPr>
            <p:ph type="ftr" sz="quarter" idx="11"/>
          </p:nvPr>
        </p:nvSpPr>
        <p:spPr/>
        <p:txBody>
          <a:bodyPr/>
          <a:lstStyle/>
          <a:p>
            <a:r>
              <a:rPr lang="en-IN"/>
              <a:t>BIOMETRICS</a:t>
            </a:r>
          </a:p>
        </p:txBody>
      </p:sp>
      <p:sp>
        <p:nvSpPr>
          <p:cNvPr id="7" name="Slide Number Placeholder 6"/>
          <p:cNvSpPr>
            <a:spLocks noGrp="1"/>
          </p:cNvSpPr>
          <p:nvPr>
            <p:ph type="sldNum" sz="quarter" idx="12"/>
          </p:nvPr>
        </p:nvSpPr>
        <p:spPr/>
        <p:txBody>
          <a:bodyPr/>
          <a:lstStyle/>
          <a:p>
            <a:fld id="{3D53DB04-3BD9-4955-BDF8-31F8A87755D8}" type="slidenum">
              <a:rPr lang="en-IN" smtClean="0"/>
              <a:t>‹#›</a:t>
            </a:fld>
            <a:endParaRPr lang="en-IN"/>
          </a:p>
        </p:txBody>
      </p:sp>
    </p:spTree>
    <p:extLst>
      <p:ext uri="{BB962C8B-B14F-4D97-AF65-F5344CB8AC3E}">
        <p14:creationId xmlns:p14="http://schemas.microsoft.com/office/powerpoint/2010/main" val="167677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CC86C9-CAA1-46E0-ACE9-BDBD07642559}" type="datetime1">
              <a:rPr lang="en-IN" smtClean="0"/>
              <a:t>29-05-2021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a:t>BIOMETRICS</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53DB04-3BD9-4955-BDF8-31F8A87755D8}" type="slidenum">
              <a:rPr lang="en-IN" smtClean="0"/>
              <a:t>‹#›</a:t>
            </a:fld>
            <a:endParaRPr lang="en-IN"/>
          </a:p>
        </p:txBody>
      </p:sp>
    </p:spTree>
    <p:extLst>
      <p:ext uri="{BB962C8B-B14F-4D97-AF65-F5344CB8AC3E}">
        <p14:creationId xmlns:p14="http://schemas.microsoft.com/office/powerpoint/2010/main" val="104428487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ptx"/><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EB4D93-A2BF-4162-A446-AE4AE891B12A}"/>
              </a:ext>
            </a:extLst>
          </p:cNvPr>
          <p:cNvSpPr>
            <a:spLocks noGrp="1"/>
          </p:cNvSpPr>
          <p:nvPr>
            <p:ph type="ftr" sz="quarter" idx="11"/>
          </p:nvPr>
        </p:nvSpPr>
        <p:spPr/>
        <p:txBody>
          <a:bodyPr/>
          <a:lstStyle/>
          <a:p>
            <a:r>
              <a:rPr lang="en-IN" dirty="0"/>
              <a:t>BIOMETRICS</a:t>
            </a:r>
          </a:p>
        </p:txBody>
      </p:sp>
      <p:sp>
        <p:nvSpPr>
          <p:cNvPr id="3" name="Slide Number Placeholder 2">
            <a:extLst>
              <a:ext uri="{FF2B5EF4-FFF2-40B4-BE49-F238E27FC236}">
                <a16:creationId xmlns:a16="http://schemas.microsoft.com/office/drawing/2014/main" id="{A3AA5568-9723-4400-98E7-58ECFD03760B}"/>
              </a:ext>
            </a:extLst>
          </p:cNvPr>
          <p:cNvSpPr>
            <a:spLocks noGrp="1"/>
          </p:cNvSpPr>
          <p:nvPr>
            <p:ph type="sldNum" sz="quarter" idx="12"/>
          </p:nvPr>
        </p:nvSpPr>
        <p:spPr/>
        <p:txBody>
          <a:bodyPr/>
          <a:lstStyle/>
          <a:p>
            <a:fld id="{3D53DB04-3BD9-4955-BDF8-31F8A87755D8}" type="slidenum">
              <a:rPr lang="en-IN" smtClean="0"/>
              <a:t>1</a:t>
            </a:fld>
            <a:endParaRPr lang="en-IN"/>
          </a:p>
        </p:txBody>
      </p:sp>
    </p:spTree>
    <p:extLst>
      <p:ext uri="{BB962C8B-B14F-4D97-AF65-F5344CB8AC3E}">
        <p14:creationId xmlns:p14="http://schemas.microsoft.com/office/powerpoint/2010/main" val="37566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40A0-4AD5-4997-BF00-3821399AFFD7}"/>
              </a:ext>
            </a:extLst>
          </p:cNvPr>
          <p:cNvSpPr>
            <a:spLocks noGrp="1"/>
          </p:cNvSpPr>
          <p:nvPr>
            <p:ph type="title"/>
          </p:nvPr>
        </p:nvSpPr>
        <p:spPr>
          <a:xfrm>
            <a:off x="1013794" y="79934"/>
            <a:ext cx="10018713" cy="1752599"/>
          </a:xfrm>
        </p:spPr>
        <p:txBody>
          <a:bodyPr/>
          <a:lstStyle/>
          <a:p>
            <a:r>
              <a:rPr lang="en-US" dirty="0">
                <a:latin typeface="Algerian" panose="04020705040A02060702" pitchFamily="82" charset="0"/>
              </a:rPr>
              <a:t>HAND SCANNER</a:t>
            </a:r>
            <a:endParaRPr lang="en-IN" dirty="0">
              <a:latin typeface="Algerian" panose="04020705040A02060702" pitchFamily="82" charset="0"/>
            </a:endParaRPr>
          </a:p>
        </p:txBody>
      </p:sp>
      <p:sp>
        <p:nvSpPr>
          <p:cNvPr id="4" name="Content Placeholder 3">
            <a:extLst>
              <a:ext uri="{FF2B5EF4-FFF2-40B4-BE49-F238E27FC236}">
                <a16:creationId xmlns:a16="http://schemas.microsoft.com/office/drawing/2014/main" id="{86A862F9-7D78-45E1-9309-74A0DF126326}"/>
              </a:ext>
            </a:extLst>
          </p:cNvPr>
          <p:cNvSpPr>
            <a:spLocks noGrp="1"/>
          </p:cNvSpPr>
          <p:nvPr>
            <p:ph sz="half" idx="2"/>
          </p:nvPr>
        </p:nvSpPr>
        <p:spPr>
          <a:xfrm>
            <a:off x="1276879" y="1447800"/>
            <a:ext cx="6721902" cy="5485660"/>
          </a:xfrm>
        </p:spPr>
        <p:txBody>
          <a:bodyPr>
            <a:normAutofit/>
          </a:bodyPr>
          <a:lstStyle/>
          <a:p>
            <a:pPr algn="just">
              <a:buFont typeface="Wingdings" panose="05000000000000000000" pitchFamily="2" charset="2"/>
              <a:buChar char="Ø"/>
            </a:pPr>
            <a:r>
              <a:rPr lang="en-US" sz="2400" dirty="0">
                <a:latin typeface="Rockwell" panose="02060603020205020403" pitchFamily="18" charset="0"/>
              </a:rPr>
              <a:t>Hand scanner - Like your fingerprint, the    palm of your hand is also unique to you. </a:t>
            </a:r>
          </a:p>
          <a:p>
            <a:pPr algn="just">
              <a:buFont typeface="Wingdings" panose="05000000000000000000" pitchFamily="2" charset="2"/>
              <a:buChar char="Ø"/>
            </a:pPr>
            <a:r>
              <a:rPr lang="en-US" sz="2400" dirty="0">
                <a:latin typeface="Rockwell" panose="02060603020205020403" pitchFamily="18" charset="0"/>
              </a:rPr>
              <a:t>A biometric hand scanner will identify the person by the palm of their hand.</a:t>
            </a:r>
          </a:p>
          <a:p>
            <a:pPr algn="just">
              <a:buFont typeface="Wingdings" panose="05000000000000000000" pitchFamily="2" charset="2"/>
              <a:buChar char="Ø"/>
            </a:pPr>
            <a:r>
              <a:rPr lang="en-US" sz="2400" dirty="0">
                <a:latin typeface="Rockwell" panose="02060603020205020403" pitchFamily="18" charset="0"/>
              </a:rPr>
              <a:t>Hand scanner is an automated measurement of many dimensions of the hand and fingers.</a:t>
            </a:r>
          </a:p>
          <a:p>
            <a:pPr algn="just">
              <a:buFont typeface="Wingdings" panose="05000000000000000000" pitchFamily="2" charset="2"/>
              <a:buChar char="Ø"/>
            </a:pPr>
            <a:r>
              <a:rPr lang="en-US" sz="2400" dirty="0">
                <a:latin typeface="Rockwell" panose="02060603020205020403" pitchFamily="18" charset="0"/>
              </a:rPr>
              <a:t>The first modern biometric device was  hand geometry reader that measured finger length.</a:t>
            </a:r>
            <a:endParaRPr lang="en-IN" sz="2400" dirty="0">
              <a:latin typeface="Rockwell" panose="02060603020205020403" pitchFamily="18" charset="0"/>
            </a:endParaRPr>
          </a:p>
        </p:txBody>
      </p:sp>
      <p:pic>
        <p:nvPicPr>
          <p:cNvPr id="1026" name="Picture 2">
            <a:extLst>
              <a:ext uri="{FF2B5EF4-FFF2-40B4-BE49-F238E27FC236}">
                <a16:creationId xmlns:a16="http://schemas.microsoft.com/office/drawing/2014/main" id="{A040690B-97E6-44CF-9C42-17753E6A8C76}"/>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8498567" y="1711205"/>
            <a:ext cx="3464572" cy="3741738"/>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0258379F-6080-455B-8488-F16DF8DB2709}"/>
              </a:ext>
            </a:extLst>
          </p:cNvPr>
          <p:cNvSpPr>
            <a:spLocks noGrp="1"/>
          </p:cNvSpPr>
          <p:nvPr>
            <p:ph type="ftr" sz="quarter" idx="11"/>
          </p:nvPr>
        </p:nvSpPr>
        <p:spPr/>
        <p:txBody>
          <a:bodyPr/>
          <a:lstStyle/>
          <a:p>
            <a:r>
              <a:rPr lang="en-IN"/>
              <a:t>BIOMETRICS</a:t>
            </a:r>
          </a:p>
        </p:txBody>
      </p:sp>
      <p:sp>
        <p:nvSpPr>
          <p:cNvPr id="7" name="Slide Number Placeholder 6">
            <a:extLst>
              <a:ext uri="{FF2B5EF4-FFF2-40B4-BE49-F238E27FC236}">
                <a16:creationId xmlns:a16="http://schemas.microsoft.com/office/drawing/2014/main" id="{B3AEC95C-ED6F-4CFB-8B15-9FEB736071E0}"/>
              </a:ext>
            </a:extLst>
          </p:cNvPr>
          <p:cNvSpPr>
            <a:spLocks noGrp="1"/>
          </p:cNvSpPr>
          <p:nvPr>
            <p:ph type="sldNum" sz="quarter" idx="12"/>
          </p:nvPr>
        </p:nvSpPr>
        <p:spPr/>
        <p:txBody>
          <a:bodyPr/>
          <a:lstStyle/>
          <a:p>
            <a:fld id="{3D53DB04-3BD9-4955-BDF8-31F8A87755D8}" type="slidenum">
              <a:rPr lang="en-IN" smtClean="0"/>
              <a:t>10</a:t>
            </a:fld>
            <a:endParaRPr lang="en-IN"/>
          </a:p>
        </p:txBody>
      </p:sp>
    </p:spTree>
    <p:extLst>
      <p:ext uri="{BB962C8B-B14F-4D97-AF65-F5344CB8AC3E}">
        <p14:creationId xmlns:p14="http://schemas.microsoft.com/office/powerpoint/2010/main" val="24645660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3CBC-79D5-4784-A3E2-F55F4BF195CF}"/>
              </a:ext>
            </a:extLst>
          </p:cNvPr>
          <p:cNvSpPr>
            <a:spLocks noGrp="1"/>
          </p:cNvSpPr>
          <p:nvPr>
            <p:ph type="title"/>
          </p:nvPr>
        </p:nvSpPr>
        <p:spPr>
          <a:xfrm>
            <a:off x="1098873" y="13847"/>
            <a:ext cx="9598720" cy="1400530"/>
          </a:xfrm>
        </p:spPr>
        <p:txBody>
          <a:bodyPr/>
          <a:lstStyle/>
          <a:p>
            <a:r>
              <a:rPr lang="en-US" dirty="0">
                <a:latin typeface="Algerian" panose="04020705040A02060702" pitchFamily="82" charset="0"/>
              </a:rPr>
              <a:t>RETINA SCANNER AND IRIS SCANNER</a:t>
            </a:r>
            <a:endParaRPr lang="en-IN" dirty="0">
              <a:latin typeface="Algerian" panose="04020705040A02060702" pitchFamily="82" charset="0"/>
            </a:endParaRPr>
          </a:p>
        </p:txBody>
      </p:sp>
      <p:sp>
        <p:nvSpPr>
          <p:cNvPr id="4" name="Content Placeholder 3">
            <a:extLst>
              <a:ext uri="{FF2B5EF4-FFF2-40B4-BE49-F238E27FC236}">
                <a16:creationId xmlns:a16="http://schemas.microsoft.com/office/drawing/2014/main" id="{31809CC6-4819-477A-8BDB-B3A7B573F3F4}"/>
              </a:ext>
            </a:extLst>
          </p:cNvPr>
          <p:cNvSpPr>
            <a:spLocks noGrp="1"/>
          </p:cNvSpPr>
          <p:nvPr>
            <p:ph sz="half" idx="2"/>
          </p:nvPr>
        </p:nvSpPr>
        <p:spPr>
          <a:xfrm>
            <a:off x="1420426" y="1207364"/>
            <a:ext cx="6942339" cy="4936524"/>
          </a:xfrm>
        </p:spPr>
        <p:txBody>
          <a:bodyPr>
            <a:noAutofit/>
          </a:bodyPr>
          <a:lstStyle/>
          <a:p>
            <a:pPr algn="just">
              <a:buFont typeface="Wingdings" panose="05000000000000000000" pitchFamily="2" charset="2"/>
              <a:buChar char="Ø"/>
            </a:pPr>
            <a:r>
              <a:rPr lang="en-US" sz="2400" dirty="0">
                <a:latin typeface="Rockwell" panose="02060603020205020403" pitchFamily="18" charset="0"/>
              </a:rPr>
              <a:t>Retina scanner or iris scanner - A biometric retina or iris scanner identifies a person by scanning the iris or retina of their eyes. </a:t>
            </a:r>
          </a:p>
          <a:p>
            <a:pPr algn="just">
              <a:buFont typeface="Wingdings" panose="05000000000000000000" pitchFamily="2" charset="2"/>
              <a:buChar char="Ø"/>
            </a:pPr>
            <a:r>
              <a:rPr lang="en-US" sz="2400" dirty="0">
                <a:latin typeface="Rockwell" panose="02060603020205020403" pitchFamily="18" charset="0"/>
              </a:rPr>
              <a:t>These scanners are a more secure biometric authentication schemes </a:t>
            </a:r>
          </a:p>
          <a:p>
            <a:pPr algn="just">
              <a:buFont typeface="Wingdings" panose="05000000000000000000" pitchFamily="2" charset="2"/>
              <a:buChar char="Ø"/>
            </a:pPr>
            <a:r>
              <a:rPr lang="en-US" sz="2400" dirty="0">
                <a:latin typeface="Rockwell" panose="02060603020205020403" pitchFamily="18" charset="0"/>
              </a:rPr>
              <a:t>because there's no known way to duplicate the retina or iris.</a:t>
            </a:r>
          </a:p>
          <a:p>
            <a:pPr algn="just">
              <a:buFont typeface="Wingdings" panose="05000000000000000000" pitchFamily="2" charset="2"/>
              <a:buChar char="Ø"/>
            </a:pPr>
            <a:r>
              <a:rPr lang="en-US" sz="2400" dirty="0">
                <a:latin typeface="Rockwell" panose="02060603020205020403" pitchFamily="18" charset="0"/>
              </a:rPr>
              <a:t>Iris scanning measures the iris pattern in the colored part of the eye.</a:t>
            </a:r>
          </a:p>
          <a:p>
            <a:pPr algn="just">
              <a:buFont typeface="Wingdings" panose="05000000000000000000" pitchFamily="2" charset="2"/>
              <a:buChar char="Ø"/>
            </a:pPr>
            <a:r>
              <a:rPr lang="en-US" sz="2400" dirty="0">
                <a:latin typeface="Rockwell" panose="02060603020205020403" pitchFamily="18" charset="0"/>
              </a:rPr>
              <a:t>There are </a:t>
            </a:r>
            <a:r>
              <a:rPr lang="en-US" sz="2400" b="0" i="0" dirty="0">
                <a:effectLst/>
                <a:latin typeface="Rockwell" panose="02060603020205020403" pitchFamily="18" charset="0"/>
              </a:rPr>
              <a:t>240 features that make every individual’s iris unique</a:t>
            </a:r>
            <a:endParaRPr lang="en-IN" sz="2400" dirty="0">
              <a:latin typeface="Rockwell" panose="02060603020205020403" pitchFamily="18" charset="0"/>
            </a:endParaRPr>
          </a:p>
        </p:txBody>
      </p:sp>
      <p:pic>
        <p:nvPicPr>
          <p:cNvPr id="8" name="Content Placeholder 7">
            <a:extLst>
              <a:ext uri="{FF2B5EF4-FFF2-40B4-BE49-F238E27FC236}">
                <a16:creationId xmlns:a16="http://schemas.microsoft.com/office/drawing/2014/main" id="{D59074AD-9135-43C7-ABBD-315D8F622A66}"/>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12935" t="6872" r="12139" b="8654"/>
          <a:stretch/>
        </p:blipFill>
        <p:spPr>
          <a:xfrm>
            <a:off x="8547784" y="2432481"/>
            <a:ext cx="3490335" cy="1819922"/>
          </a:xfrm>
        </p:spPr>
      </p:pic>
      <p:sp>
        <p:nvSpPr>
          <p:cNvPr id="6" name="Footer Placeholder 5">
            <a:extLst>
              <a:ext uri="{FF2B5EF4-FFF2-40B4-BE49-F238E27FC236}">
                <a16:creationId xmlns:a16="http://schemas.microsoft.com/office/drawing/2014/main" id="{010F7695-8371-46A0-AD3B-CD3EC01F3583}"/>
              </a:ext>
            </a:extLst>
          </p:cNvPr>
          <p:cNvSpPr>
            <a:spLocks noGrp="1"/>
          </p:cNvSpPr>
          <p:nvPr>
            <p:ph type="ftr" sz="quarter" idx="11"/>
          </p:nvPr>
        </p:nvSpPr>
        <p:spPr>
          <a:xfrm>
            <a:off x="2572279" y="6062472"/>
            <a:ext cx="7084177" cy="438912"/>
          </a:xfrm>
        </p:spPr>
        <p:txBody>
          <a:bodyPr/>
          <a:lstStyle/>
          <a:p>
            <a:r>
              <a:rPr lang="en-IN" dirty="0"/>
              <a:t>BIOMETRICS</a:t>
            </a:r>
          </a:p>
        </p:txBody>
      </p:sp>
      <p:sp>
        <p:nvSpPr>
          <p:cNvPr id="7" name="Slide Number Placeholder 6">
            <a:extLst>
              <a:ext uri="{FF2B5EF4-FFF2-40B4-BE49-F238E27FC236}">
                <a16:creationId xmlns:a16="http://schemas.microsoft.com/office/drawing/2014/main" id="{D2CC040B-D45C-43D8-9D97-51B80415187D}"/>
              </a:ext>
            </a:extLst>
          </p:cNvPr>
          <p:cNvSpPr>
            <a:spLocks noGrp="1"/>
          </p:cNvSpPr>
          <p:nvPr>
            <p:ph type="sldNum" sz="quarter" idx="12"/>
          </p:nvPr>
        </p:nvSpPr>
        <p:spPr/>
        <p:txBody>
          <a:bodyPr/>
          <a:lstStyle/>
          <a:p>
            <a:fld id="{3D53DB04-3BD9-4955-BDF8-31F8A87755D8}" type="slidenum">
              <a:rPr lang="en-IN" smtClean="0"/>
              <a:t>11</a:t>
            </a:fld>
            <a:endParaRPr lang="en-IN"/>
          </a:p>
        </p:txBody>
      </p:sp>
    </p:spTree>
    <p:extLst>
      <p:ext uri="{BB962C8B-B14F-4D97-AF65-F5344CB8AC3E}">
        <p14:creationId xmlns:p14="http://schemas.microsoft.com/office/powerpoint/2010/main" val="2791225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091B-1281-4CF7-B9C4-FD709564DE9E}"/>
              </a:ext>
            </a:extLst>
          </p:cNvPr>
          <p:cNvSpPr>
            <a:spLocks noGrp="1"/>
          </p:cNvSpPr>
          <p:nvPr>
            <p:ph type="title"/>
          </p:nvPr>
        </p:nvSpPr>
        <p:spPr>
          <a:xfrm>
            <a:off x="2572279" y="1544715"/>
            <a:ext cx="7618352" cy="4822816"/>
          </a:xfrm>
        </p:spPr>
        <p:txBody>
          <a:bodyPr>
            <a:normAutofit fontScale="90000"/>
          </a:bodyPr>
          <a:lstStyle/>
          <a:p>
            <a:pPr algn="l">
              <a:lnSpc>
                <a:spcPct val="150000"/>
              </a:lnSpc>
            </a:pPr>
            <a:r>
              <a:rPr lang="en-US" dirty="0">
                <a:latin typeface="Algerian" panose="04020705040A02060702" pitchFamily="82" charset="0"/>
              </a:rPr>
              <a:t>Advantage of Biometrics</a:t>
            </a:r>
            <a:br>
              <a:rPr lang="en-US" dirty="0"/>
            </a:br>
            <a:br>
              <a:rPr lang="en-US" dirty="0"/>
            </a:br>
            <a:r>
              <a:rPr lang="en-IN" sz="2400" b="0" i="0" dirty="0">
                <a:solidFill>
                  <a:schemeClr val="tx1"/>
                </a:solidFill>
                <a:effectLst/>
                <a:latin typeface="Rockwell" panose="02060603020205020403" pitchFamily="18" charset="0"/>
              </a:rPr>
              <a:t>1.  </a:t>
            </a:r>
            <a:r>
              <a:rPr lang="en-IN" sz="2800" b="0" i="0" dirty="0">
                <a:solidFill>
                  <a:schemeClr val="tx1"/>
                </a:solidFill>
                <a:effectLst/>
                <a:latin typeface="Rockwell" panose="02060603020205020403" pitchFamily="18" charset="0"/>
              </a:rPr>
              <a:t> Better Security</a:t>
            </a:r>
            <a:br>
              <a:rPr lang="en-IN" b="0" i="0" dirty="0">
                <a:solidFill>
                  <a:srgbClr val="333333"/>
                </a:solidFill>
                <a:effectLst/>
                <a:latin typeface="Rockwell" panose="02060603020205020403" pitchFamily="18" charset="0"/>
              </a:rPr>
            </a:br>
            <a:r>
              <a:rPr lang="en-IN" sz="2800" b="0" i="0" dirty="0">
                <a:solidFill>
                  <a:schemeClr val="tx1"/>
                </a:solidFill>
                <a:effectLst/>
                <a:latin typeface="Rockwell" panose="02060603020205020403" pitchFamily="18" charset="0"/>
              </a:rPr>
              <a:t>2.  Accuracy</a:t>
            </a:r>
            <a:br>
              <a:rPr lang="en-IN" sz="2800" b="0" i="0" dirty="0">
                <a:solidFill>
                  <a:schemeClr val="tx1"/>
                </a:solidFill>
                <a:effectLst/>
                <a:latin typeface="Rockwell" panose="02060603020205020403" pitchFamily="18" charset="0"/>
              </a:rPr>
            </a:br>
            <a:r>
              <a:rPr lang="en-IN" sz="2800" b="0" i="0" dirty="0">
                <a:solidFill>
                  <a:schemeClr val="tx1"/>
                </a:solidFill>
                <a:effectLst/>
                <a:latin typeface="Rockwell" panose="02060603020205020403" pitchFamily="18" charset="0"/>
              </a:rPr>
              <a:t>3.  Save Time</a:t>
            </a:r>
            <a:br>
              <a:rPr lang="en-IN" sz="2800" b="0" i="0" dirty="0">
                <a:solidFill>
                  <a:schemeClr val="tx1"/>
                </a:solidFill>
                <a:effectLst/>
                <a:latin typeface="Rockwell" panose="02060603020205020403" pitchFamily="18" charset="0"/>
              </a:rPr>
            </a:br>
            <a:r>
              <a:rPr lang="en-IN" sz="2800" b="0" i="0" dirty="0">
                <a:solidFill>
                  <a:schemeClr val="tx1"/>
                </a:solidFill>
                <a:effectLst/>
                <a:latin typeface="Rockwell" panose="02060603020205020403" pitchFamily="18" charset="0"/>
              </a:rPr>
              <a:t>4</a:t>
            </a:r>
            <a:r>
              <a:rPr lang="en-IN" sz="2800" dirty="0">
                <a:solidFill>
                  <a:schemeClr val="tx1"/>
                </a:solidFill>
                <a:latin typeface="Rockwell" panose="02060603020205020403" pitchFamily="18" charset="0"/>
              </a:rPr>
              <a:t>.</a:t>
            </a:r>
            <a:r>
              <a:rPr lang="en-IN" sz="2800" b="0" i="0" dirty="0">
                <a:solidFill>
                  <a:schemeClr val="tx1"/>
                </a:solidFill>
                <a:effectLst/>
                <a:latin typeface="Rockwell" panose="02060603020205020403" pitchFamily="18" charset="0"/>
              </a:rPr>
              <a:t>  Trustable</a:t>
            </a:r>
            <a:br>
              <a:rPr lang="en-IN" sz="2800" b="0" i="0" dirty="0">
                <a:solidFill>
                  <a:schemeClr val="tx1"/>
                </a:solidFill>
                <a:effectLst/>
                <a:latin typeface="Rockwell" panose="02060603020205020403" pitchFamily="18" charset="0"/>
              </a:rPr>
            </a:br>
            <a:r>
              <a:rPr lang="en-IN" sz="2800" b="0" i="0" dirty="0">
                <a:solidFill>
                  <a:schemeClr val="tx1"/>
                </a:solidFill>
                <a:effectLst/>
                <a:latin typeface="Rockwell" panose="02060603020205020403" pitchFamily="18" charset="0"/>
              </a:rPr>
              <a:t>5.  No forgotten password</a:t>
            </a:r>
            <a:br>
              <a:rPr lang="en-IN" sz="2800" b="0" i="0" dirty="0">
                <a:solidFill>
                  <a:schemeClr val="tx1"/>
                </a:solidFill>
                <a:effectLst/>
                <a:latin typeface="Rockwell" panose="02060603020205020403" pitchFamily="18" charset="0"/>
              </a:rPr>
            </a:br>
            <a:br>
              <a:rPr lang="en-IN" sz="2800" b="0" i="0" dirty="0">
                <a:solidFill>
                  <a:schemeClr val="tx1"/>
                </a:solidFill>
                <a:effectLst/>
                <a:latin typeface="Rockwell" panose="02060603020205020403" pitchFamily="18" charset="0"/>
              </a:rPr>
            </a:br>
            <a:br>
              <a:rPr lang="en-IN" b="0" i="0" dirty="0">
                <a:solidFill>
                  <a:srgbClr val="333333"/>
                </a:solidFill>
                <a:effectLst/>
                <a:latin typeface="Open Sans"/>
              </a:rPr>
            </a:br>
            <a:endParaRPr lang="en-IN" dirty="0"/>
          </a:p>
        </p:txBody>
      </p:sp>
      <p:sp>
        <p:nvSpPr>
          <p:cNvPr id="3" name="Footer Placeholder 2">
            <a:extLst>
              <a:ext uri="{FF2B5EF4-FFF2-40B4-BE49-F238E27FC236}">
                <a16:creationId xmlns:a16="http://schemas.microsoft.com/office/drawing/2014/main" id="{CED809D2-01A4-4D71-88C6-D3B6FC32E23A}"/>
              </a:ext>
            </a:extLst>
          </p:cNvPr>
          <p:cNvSpPr>
            <a:spLocks noGrp="1"/>
          </p:cNvSpPr>
          <p:nvPr>
            <p:ph type="ftr" sz="quarter" idx="11"/>
          </p:nvPr>
        </p:nvSpPr>
        <p:spPr>
          <a:xfrm>
            <a:off x="2572279" y="6184968"/>
            <a:ext cx="7084177" cy="365125"/>
          </a:xfrm>
        </p:spPr>
        <p:txBody>
          <a:bodyPr/>
          <a:lstStyle/>
          <a:p>
            <a:r>
              <a:rPr lang="en-IN" dirty="0"/>
              <a:t>BIOMETRICS</a:t>
            </a:r>
          </a:p>
        </p:txBody>
      </p:sp>
      <p:sp>
        <p:nvSpPr>
          <p:cNvPr id="4" name="Slide Number Placeholder 3">
            <a:extLst>
              <a:ext uri="{FF2B5EF4-FFF2-40B4-BE49-F238E27FC236}">
                <a16:creationId xmlns:a16="http://schemas.microsoft.com/office/drawing/2014/main" id="{93565718-F889-40EC-BBC3-6F4F27BB75E4}"/>
              </a:ext>
            </a:extLst>
          </p:cNvPr>
          <p:cNvSpPr>
            <a:spLocks noGrp="1"/>
          </p:cNvSpPr>
          <p:nvPr>
            <p:ph type="sldNum" sz="quarter" idx="12"/>
          </p:nvPr>
        </p:nvSpPr>
        <p:spPr>
          <a:xfrm>
            <a:off x="10942978" y="6184968"/>
            <a:ext cx="551167" cy="365125"/>
          </a:xfrm>
        </p:spPr>
        <p:txBody>
          <a:bodyPr/>
          <a:lstStyle/>
          <a:p>
            <a:fld id="{3D53DB04-3BD9-4955-BDF8-31F8A87755D8}" type="slidenum">
              <a:rPr lang="en-IN" smtClean="0"/>
              <a:t>12</a:t>
            </a:fld>
            <a:endParaRPr lang="en-IN" dirty="0"/>
          </a:p>
        </p:txBody>
      </p:sp>
    </p:spTree>
    <p:extLst>
      <p:ext uri="{BB962C8B-B14F-4D97-AF65-F5344CB8AC3E}">
        <p14:creationId xmlns:p14="http://schemas.microsoft.com/office/powerpoint/2010/main" val="33608145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4ED2-CEA0-427A-8C67-9DE45C9EF08E}"/>
              </a:ext>
            </a:extLst>
          </p:cNvPr>
          <p:cNvSpPr>
            <a:spLocks noGrp="1"/>
          </p:cNvSpPr>
          <p:nvPr>
            <p:ph type="title"/>
          </p:nvPr>
        </p:nvSpPr>
        <p:spPr>
          <a:xfrm>
            <a:off x="319595" y="71022"/>
            <a:ext cx="7679185" cy="2157274"/>
          </a:xfrm>
        </p:spPr>
        <p:txBody>
          <a:bodyPr/>
          <a:lstStyle/>
          <a:p>
            <a:r>
              <a:rPr lang="en-US" dirty="0">
                <a:latin typeface="Algerian" panose="04020705040A02060702" pitchFamily="82" charset="0"/>
              </a:rPr>
              <a:t>DISADVANTAGE</a:t>
            </a:r>
            <a:endParaRPr lang="en-IN" dirty="0">
              <a:latin typeface="Algerian" panose="04020705040A02060702" pitchFamily="82" charset="0"/>
            </a:endParaRPr>
          </a:p>
        </p:txBody>
      </p:sp>
      <p:sp>
        <p:nvSpPr>
          <p:cNvPr id="4" name="Text Placeholder 3">
            <a:extLst>
              <a:ext uri="{FF2B5EF4-FFF2-40B4-BE49-F238E27FC236}">
                <a16:creationId xmlns:a16="http://schemas.microsoft.com/office/drawing/2014/main" id="{31670292-36A7-4EB0-BD01-AC7FA5E75FDB}"/>
              </a:ext>
            </a:extLst>
          </p:cNvPr>
          <p:cNvSpPr>
            <a:spLocks noGrp="1"/>
          </p:cNvSpPr>
          <p:nvPr>
            <p:ph type="body" idx="1"/>
          </p:nvPr>
        </p:nvSpPr>
        <p:spPr>
          <a:xfrm>
            <a:off x="1581964" y="1953088"/>
            <a:ext cx="10018713" cy="4172506"/>
          </a:xfrm>
        </p:spPr>
        <p:txBody>
          <a:bodyPr>
            <a:normAutofit/>
          </a:bodyPr>
          <a:lstStyle/>
          <a:p>
            <a:pPr marL="342900" indent="-342900" algn="just">
              <a:lnSpc>
                <a:spcPct val="150000"/>
              </a:lnSpc>
              <a:buFont typeface="Wingdings" panose="05000000000000000000" pitchFamily="2" charset="2"/>
              <a:buChar char="Ø"/>
            </a:pPr>
            <a:r>
              <a:rPr lang="en-US" sz="2400" dirty="0">
                <a:latin typeface="Rockwell" panose="02060603020205020403" pitchFamily="18" charset="0"/>
              </a:rPr>
              <a:t>Biometrics device are expensive.</a:t>
            </a:r>
          </a:p>
          <a:p>
            <a:pPr marL="342900" indent="-342900" algn="just">
              <a:lnSpc>
                <a:spcPct val="150000"/>
              </a:lnSpc>
              <a:buFont typeface="Wingdings" panose="05000000000000000000" pitchFamily="2" charset="2"/>
              <a:buChar char="Ø"/>
            </a:pPr>
            <a:r>
              <a:rPr lang="en-US" sz="2400" dirty="0">
                <a:latin typeface="Rockwell" panose="02060603020205020403" pitchFamily="18" charset="0"/>
              </a:rPr>
              <a:t>The finger print of those people working in chemical industries are often affected.</a:t>
            </a:r>
          </a:p>
          <a:p>
            <a:pPr marL="342900" indent="-342900" algn="just">
              <a:lnSpc>
                <a:spcPct val="150000"/>
              </a:lnSpc>
              <a:buFont typeface="Wingdings" panose="05000000000000000000" pitchFamily="2" charset="2"/>
              <a:buChar char="Ø"/>
            </a:pPr>
            <a:r>
              <a:rPr lang="en-US" sz="2400" dirty="0">
                <a:latin typeface="Rockwell" panose="02060603020205020403" pitchFamily="18" charset="0"/>
              </a:rPr>
              <a:t>Scanning of eye is fearful to some people. </a:t>
            </a:r>
          </a:p>
          <a:p>
            <a:pPr marL="342900" indent="-342900" algn="just">
              <a:lnSpc>
                <a:spcPct val="150000"/>
              </a:lnSpc>
              <a:buFont typeface="Wingdings" panose="05000000000000000000" pitchFamily="2" charset="2"/>
              <a:buChar char="Ø"/>
            </a:pPr>
            <a:r>
              <a:rPr lang="en-US" sz="2400" dirty="0">
                <a:latin typeface="Rockwell" panose="02060603020205020403" pitchFamily="18" charset="0"/>
              </a:rPr>
              <a:t>It is found that with age, the voice of a person differs.</a:t>
            </a:r>
          </a:p>
          <a:p>
            <a:pPr marL="285750" indent="-285750" algn="just">
              <a:lnSpc>
                <a:spcPct val="150000"/>
              </a:lnSpc>
              <a:buFont typeface="Wingdings" panose="05000000000000000000" pitchFamily="2" charset="2"/>
              <a:buChar char="Ø"/>
            </a:pPr>
            <a:endParaRPr lang="en-US" dirty="0"/>
          </a:p>
          <a:p>
            <a:pPr marL="285750" indent="-285750" algn="just">
              <a:lnSpc>
                <a:spcPct val="150000"/>
              </a:lnSpc>
              <a:buFont typeface="Wingdings" panose="05000000000000000000" pitchFamily="2" charset="2"/>
              <a:buChar char="Ø"/>
            </a:pPr>
            <a:endParaRPr lang="en-IN" dirty="0"/>
          </a:p>
        </p:txBody>
      </p:sp>
      <p:sp>
        <p:nvSpPr>
          <p:cNvPr id="5" name="Footer Placeholder 4">
            <a:extLst>
              <a:ext uri="{FF2B5EF4-FFF2-40B4-BE49-F238E27FC236}">
                <a16:creationId xmlns:a16="http://schemas.microsoft.com/office/drawing/2014/main" id="{35D41201-D906-4AAB-96AA-FB09A4BAC2BF}"/>
              </a:ext>
            </a:extLst>
          </p:cNvPr>
          <p:cNvSpPr>
            <a:spLocks noGrp="1"/>
          </p:cNvSpPr>
          <p:nvPr>
            <p:ph type="ftr" sz="quarter" idx="11"/>
          </p:nvPr>
        </p:nvSpPr>
        <p:spPr/>
        <p:txBody>
          <a:bodyPr/>
          <a:lstStyle/>
          <a:p>
            <a:r>
              <a:rPr lang="en-IN"/>
              <a:t>BIOMETRICS</a:t>
            </a:r>
          </a:p>
        </p:txBody>
      </p:sp>
      <p:sp>
        <p:nvSpPr>
          <p:cNvPr id="6" name="Slide Number Placeholder 5">
            <a:extLst>
              <a:ext uri="{FF2B5EF4-FFF2-40B4-BE49-F238E27FC236}">
                <a16:creationId xmlns:a16="http://schemas.microsoft.com/office/drawing/2014/main" id="{4F78FF5E-A41F-4316-A930-770DF012F5D1}"/>
              </a:ext>
            </a:extLst>
          </p:cNvPr>
          <p:cNvSpPr>
            <a:spLocks noGrp="1"/>
          </p:cNvSpPr>
          <p:nvPr>
            <p:ph type="sldNum" sz="quarter" idx="12"/>
          </p:nvPr>
        </p:nvSpPr>
        <p:spPr/>
        <p:txBody>
          <a:bodyPr/>
          <a:lstStyle/>
          <a:p>
            <a:fld id="{3D53DB04-3BD9-4955-BDF8-31F8A87755D8}" type="slidenum">
              <a:rPr lang="en-IN" smtClean="0"/>
              <a:t>13</a:t>
            </a:fld>
            <a:endParaRPr lang="en-IN"/>
          </a:p>
        </p:txBody>
      </p:sp>
    </p:spTree>
    <p:extLst>
      <p:ext uri="{BB962C8B-B14F-4D97-AF65-F5344CB8AC3E}">
        <p14:creationId xmlns:p14="http://schemas.microsoft.com/office/powerpoint/2010/main" val="23236785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AFE07-2C29-4027-AEE3-6A5B1432968B}"/>
              </a:ext>
            </a:extLst>
          </p:cNvPr>
          <p:cNvSpPr>
            <a:spLocks noGrp="1"/>
          </p:cNvSpPr>
          <p:nvPr>
            <p:ph type="title"/>
          </p:nvPr>
        </p:nvSpPr>
        <p:spPr>
          <a:xfrm>
            <a:off x="857653" y="211304"/>
            <a:ext cx="4678532" cy="1453718"/>
          </a:xfrm>
        </p:spPr>
        <p:txBody>
          <a:bodyPr/>
          <a:lstStyle/>
          <a:p>
            <a:r>
              <a:rPr lang="en-US" dirty="0">
                <a:latin typeface="Algerian" panose="04020705040A02060702" pitchFamily="82" charset="0"/>
              </a:rPr>
              <a:t>CONCULSION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356A32A-283B-4A44-AF54-A63FE881452C}"/>
              </a:ext>
            </a:extLst>
          </p:cNvPr>
          <p:cNvSpPr>
            <a:spLocks noGrp="1"/>
          </p:cNvSpPr>
          <p:nvPr>
            <p:ph idx="1"/>
          </p:nvPr>
        </p:nvSpPr>
        <p:spPr>
          <a:xfrm>
            <a:off x="1315634" y="1393371"/>
            <a:ext cx="10018713" cy="3687615"/>
          </a:xfrm>
        </p:spPr>
        <p:txBody>
          <a:bodyPr>
            <a:normAutofit lnSpcReduction="10000"/>
          </a:bodyPr>
          <a:lstStyle/>
          <a:p>
            <a:pPr algn="just"/>
            <a:endParaRPr lang="en-US" dirty="0">
              <a:latin typeface="Rockwell" panose="02060603020205020403" pitchFamily="18" charset="0"/>
            </a:endParaRPr>
          </a:p>
          <a:p>
            <a:pPr algn="just"/>
            <a:r>
              <a:rPr lang="en-US" dirty="0">
                <a:latin typeface="Rockwell" panose="02060603020205020403" pitchFamily="18" charset="0"/>
              </a:rPr>
              <a:t>Biometrics is a very interesting and exciting field that has be growing exponentially in recent year.</a:t>
            </a:r>
          </a:p>
          <a:p>
            <a:pPr algn="just"/>
            <a:r>
              <a:rPr lang="en-US" dirty="0">
                <a:latin typeface="Rockwell" panose="02060603020205020403" pitchFamily="18" charset="0"/>
              </a:rPr>
              <a:t> Biometric system provide high degree of confidence in user identity.</a:t>
            </a:r>
          </a:p>
          <a:p>
            <a:pPr algn="just"/>
            <a:r>
              <a:rPr lang="en-US" dirty="0">
                <a:latin typeface="Rockwell" panose="02060603020205020403" pitchFamily="18" charset="0"/>
              </a:rPr>
              <a:t>While biometric authentication can offer a high degree of security, they are far from perfect solution</a:t>
            </a:r>
          </a:p>
          <a:p>
            <a:pPr algn="just">
              <a:lnSpc>
                <a:spcPct val="150000"/>
              </a:lnSpc>
            </a:pPr>
            <a:r>
              <a:rPr lang="en-US" dirty="0">
                <a:latin typeface="Rockwell" panose="02060603020205020403" pitchFamily="18" charset="0"/>
              </a:rPr>
              <a:t>Let us hope for safe and secure future.</a:t>
            </a:r>
            <a:endParaRPr lang="en-IN" dirty="0">
              <a:latin typeface="Rockwell" panose="02060603020205020403" pitchFamily="18" charset="0"/>
            </a:endParaRPr>
          </a:p>
        </p:txBody>
      </p:sp>
      <p:sp>
        <p:nvSpPr>
          <p:cNvPr id="4" name="Footer Placeholder 3">
            <a:extLst>
              <a:ext uri="{FF2B5EF4-FFF2-40B4-BE49-F238E27FC236}">
                <a16:creationId xmlns:a16="http://schemas.microsoft.com/office/drawing/2014/main" id="{A3082DF7-A81B-4D4F-BD86-7A37BE3A809F}"/>
              </a:ext>
            </a:extLst>
          </p:cNvPr>
          <p:cNvSpPr>
            <a:spLocks noGrp="1"/>
          </p:cNvSpPr>
          <p:nvPr>
            <p:ph type="ftr" sz="quarter" idx="11"/>
          </p:nvPr>
        </p:nvSpPr>
        <p:spPr/>
        <p:txBody>
          <a:bodyPr/>
          <a:lstStyle/>
          <a:p>
            <a:r>
              <a:rPr lang="en-IN"/>
              <a:t>BIOMETRICS</a:t>
            </a:r>
          </a:p>
        </p:txBody>
      </p:sp>
      <p:sp>
        <p:nvSpPr>
          <p:cNvPr id="5" name="Slide Number Placeholder 4">
            <a:extLst>
              <a:ext uri="{FF2B5EF4-FFF2-40B4-BE49-F238E27FC236}">
                <a16:creationId xmlns:a16="http://schemas.microsoft.com/office/drawing/2014/main" id="{D36DF098-09C2-406D-9F8A-B41BDA82A0B7}"/>
              </a:ext>
            </a:extLst>
          </p:cNvPr>
          <p:cNvSpPr>
            <a:spLocks noGrp="1"/>
          </p:cNvSpPr>
          <p:nvPr>
            <p:ph type="sldNum" sz="quarter" idx="12"/>
          </p:nvPr>
        </p:nvSpPr>
        <p:spPr/>
        <p:txBody>
          <a:bodyPr/>
          <a:lstStyle/>
          <a:p>
            <a:fld id="{3D53DB04-3BD9-4955-BDF8-31F8A87755D8}" type="slidenum">
              <a:rPr lang="en-IN" smtClean="0"/>
              <a:t>14</a:t>
            </a:fld>
            <a:endParaRPr lang="en-IN"/>
          </a:p>
        </p:txBody>
      </p:sp>
    </p:spTree>
    <p:extLst>
      <p:ext uri="{BB962C8B-B14F-4D97-AF65-F5344CB8AC3E}">
        <p14:creationId xmlns:p14="http://schemas.microsoft.com/office/powerpoint/2010/main" val="3899991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382F-B5CA-46E8-B84E-D4A8527E626E}"/>
              </a:ext>
            </a:extLst>
          </p:cNvPr>
          <p:cNvSpPr>
            <a:spLocks noGrp="1"/>
          </p:cNvSpPr>
          <p:nvPr>
            <p:ph type="title"/>
          </p:nvPr>
        </p:nvSpPr>
        <p:spPr>
          <a:xfrm>
            <a:off x="2004394" y="2539014"/>
            <a:ext cx="9404723" cy="1364976"/>
          </a:xfrm>
        </p:spPr>
        <p:txBody>
          <a:bodyPr>
            <a:normAutofit/>
          </a:bodyPr>
          <a:lstStyle/>
          <a:p>
            <a:r>
              <a:rPr lang="en-US" sz="5400" b="1" dirty="0">
                <a:ln w="12700">
                  <a:solidFill>
                    <a:schemeClr val="tx1">
                      <a:lumMod val="75000"/>
                      <a:lumOff val="25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lgerian" panose="04020705040A02060702" pitchFamily="82" charset="0"/>
              </a:rPr>
              <a:t>THANK YOU……</a:t>
            </a:r>
            <a:endParaRPr lang="en-IN" sz="5400" b="1" dirty="0">
              <a:ln w="12700">
                <a:solidFill>
                  <a:schemeClr val="tx1">
                    <a:lumMod val="75000"/>
                    <a:lumOff val="25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lgerian" panose="04020705040A02060702" pitchFamily="82" charset="0"/>
            </a:endParaRPr>
          </a:p>
        </p:txBody>
      </p:sp>
      <p:sp>
        <p:nvSpPr>
          <p:cNvPr id="3" name="Footer Placeholder 2">
            <a:extLst>
              <a:ext uri="{FF2B5EF4-FFF2-40B4-BE49-F238E27FC236}">
                <a16:creationId xmlns:a16="http://schemas.microsoft.com/office/drawing/2014/main" id="{5A9C2075-44FD-4414-8DB4-7A4C209CE36B}"/>
              </a:ext>
            </a:extLst>
          </p:cNvPr>
          <p:cNvSpPr>
            <a:spLocks noGrp="1"/>
          </p:cNvSpPr>
          <p:nvPr>
            <p:ph type="ftr" sz="quarter" idx="11"/>
          </p:nvPr>
        </p:nvSpPr>
        <p:spPr/>
        <p:txBody>
          <a:bodyPr/>
          <a:lstStyle/>
          <a:p>
            <a:r>
              <a:rPr lang="en-IN"/>
              <a:t>BIOMETRICS</a:t>
            </a:r>
          </a:p>
        </p:txBody>
      </p:sp>
      <p:sp>
        <p:nvSpPr>
          <p:cNvPr id="4" name="Slide Number Placeholder 3">
            <a:extLst>
              <a:ext uri="{FF2B5EF4-FFF2-40B4-BE49-F238E27FC236}">
                <a16:creationId xmlns:a16="http://schemas.microsoft.com/office/drawing/2014/main" id="{CF94AE3E-195C-4554-8980-A5E6F1D85551}"/>
              </a:ext>
            </a:extLst>
          </p:cNvPr>
          <p:cNvSpPr>
            <a:spLocks noGrp="1"/>
          </p:cNvSpPr>
          <p:nvPr>
            <p:ph type="sldNum" sz="quarter" idx="12"/>
          </p:nvPr>
        </p:nvSpPr>
        <p:spPr/>
        <p:txBody>
          <a:bodyPr/>
          <a:lstStyle/>
          <a:p>
            <a:fld id="{3D53DB04-3BD9-4955-BDF8-31F8A87755D8}" type="slidenum">
              <a:rPr lang="en-IN" smtClean="0"/>
              <a:t>15</a:t>
            </a:fld>
            <a:endParaRPr lang="en-IN"/>
          </a:p>
        </p:txBody>
      </p:sp>
    </p:spTree>
    <p:extLst>
      <p:ext uri="{BB962C8B-B14F-4D97-AF65-F5344CB8AC3E}">
        <p14:creationId xmlns:p14="http://schemas.microsoft.com/office/powerpoint/2010/main" val="38776794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25">
                                          <p:stCondLst>
                                            <p:cond delay="0"/>
                                          </p:stCondLst>
                                        </p:cTn>
                                        <p:tgtEl>
                                          <p:spTgt spid="2"/>
                                        </p:tgtEl>
                                      </p:cBhvr>
                                    </p:animEffect>
                                    <p:anim calcmode="lin" valueType="num">
                                      <p:cBhvr>
                                        <p:cTn id="8" dur="2278"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830"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830" tmFilter="0, 0; 0.125,0.2665; 0.25,0.4; 0.375,0.465; 0.5,0.5;  0.625,0.535; 0.75,0.6; 0.875,0.7335; 1,1">
                                          <p:stCondLst>
                                            <p:cond delay="830"/>
                                          </p:stCondLst>
                                        </p:cTn>
                                        <p:tgtEl>
                                          <p:spTgt spid="2"/>
                                        </p:tgtEl>
                                        <p:attrNameLst>
                                          <p:attrName>ppt_y</p:attrName>
                                        </p:attrNameLst>
                                      </p:cBhvr>
                                      <p:tavLst>
                                        <p:tav tm="0" fmla="#ppt_y-sin(pi*$)/9">
                                          <p:val>
                                            <p:fltVal val="0"/>
                                          </p:val>
                                        </p:tav>
                                        <p:tav tm="100000">
                                          <p:val>
                                            <p:fltVal val="1"/>
                                          </p:val>
                                        </p:tav>
                                      </p:tavLst>
                                    </p:anim>
                                    <p:anim calcmode="lin" valueType="num">
                                      <p:cBhvr>
                                        <p:cTn id="11" dur="415" tmFilter="0, 0; 0.125,0.2665; 0.25,0.4; 0.375,0.465; 0.5,0.5;  0.625,0.535; 0.75,0.6; 0.875,0.7335; 1,1">
                                          <p:stCondLst>
                                            <p:cond delay="1655"/>
                                          </p:stCondLst>
                                        </p:cTn>
                                        <p:tgtEl>
                                          <p:spTgt spid="2"/>
                                        </p:tgtEl>
                                        <p:attrNameLst>
                                          <p:attrName>ppt_y</p:attrName>
                                        </p:attrNameLst>
                                      </p:cBhvr>
                                      <p:tavLst>
                                        <p:tav tm="0" fmla="#ppt_y-sin(pi*$)/27">
                                          <p:val>
                                            <p:fltVal val="0"/>
                                          </p:val>
                                        </p:tav>
                                        <p:tav tm="100000">
                                          <p:val>
                                            <p:fltVal val="1"/>
                                          </p:val>
                                        </p:tav>
                                      </p:tavLst>
                                    </p:anim>
                                    <p:anim calcmode="lin" valueType="num">
                                      <p:cBhvr>
                                        <p:cTn id="12" dur="205" tmFilter="0, 0; 0.125,0.2665; 0.25,0.4; 0.375,0.465; 0.5,0.5;  0.625,0.535; 0.75,0.6; 0.875,0.7335; 1,1">
                                          <p:stCondLst>
                                            <p:cond delay="2070"/>
                                          </p:stCondLst>
                                        </p:cTn>
                                        <p:tgtEl>
                                          <p:spTgt spid="2"/>
                                        </p:tgtEl>
                                        <p:attrNameLst>
                                          <p:attrName>ppt_y</p:attrName>
                                        </p:attrNameLst>
                                      </p:cBhvr>
                                      <p:tavLst>
                                        <p:tav tm="0" fmla="#ppt_y-sin(pi*$)/81">
                                          <p:val>
                                            <p:fltVal val="0"/>
                                          </p:val>
                                        </p:tav>
                                        <p:tav tm="100000">
                                          <p:val>
                                            <p:fltVal val="1"/>
                                          </p:val>
                                        </p:tav>
                                      </p:tavLst>
                                    </p:anim>
                                    <p:animScale>
                                      <p:cBhvr>
                                        <p:cTn id="13" dur="33">
                                          <p:stCondLst>
                                            <p:cond delay="812"/>
                                          </p:stCondLst>
                                        </p:cTn>
                                        <p:tgtEl>
                                          <p:spTgt spid="2"/>
                                        </p:tgtEl>
                                      </p:cBhvr>
                                      <p:to x="100000" y="60000"/>
                                    </p:animScale>
                                    <p:animScale>
                                      <p:cBhvr>
                                        <p:cTn id="14" dur="207" decel="50000">
                                          <p:stCondLst>
                                            <p:cond delay="845"/>
                                          </p:stCondLst>
                                        </p:cTn>
                                        <p:tgtEl>
                                          <p:spTgt spid="2"/>
                                        </p:tgtEl>
                                      </p:cBhvr>
                                      <p:to x="100000" y="100000"/>
                                    </p:animScale>
                                    <p:animScale>
                                      <p:cBhvr>
                                        <p:cTn id="15" dur="33">
                                          <p:stCondLst>
                                            <p:cond delay="1640"/>
                                          </p:stCondLst>
                                        </p:cTn>
                                        <p:tgtEl>
                                          <p:spTgt spid="2"/>
                                        </p:tgtEl>
                                      </p:cBhvr>
                                      <p:to x="100000" y="80000"/>
                                    </p:animScale>
                                    <p:animScale>
                                      <p:cBhvr>
                                        <p:cTn id="16" dur="207" decel="50000">
                                          <p:stCondLst>
                                            <p:cond delay="1673"/>
                                          </p:stCondLst>
                                        </p:cTn>
                                        <p:tgtEl>
                                          <p:spTgt spid="2"/>
                                        </p:tgtEl>
                                      </p:cBhvr>
                                      <p:to x="100000" y="100000"/>
                                    </p:animScale>
                                    <p:animScale>
                                      <p:cBhvr>
                                        <p:cTn id="17" dur="33">
                                          <p:stCondLst>
                                            <p:cond delay="2052"/>
                                          </p:stCondLst>
                                        </p:cTn>
                                        <p:tgtEl>
                                          <p:spTgt spid="2"/>
                                        </p:tgtEl>
                                      </p:cBhvr>
                                      <p:to x="100000" y="90000"/>
                                    </p:animScale>
                                    <p:animScale>
                                      <p:cBhvr>
                                        <p:cTn id="18" dur="207" decel="50000">
                                          <p:stCondLst>
                                            <p:cond delay="2085"/>
                                          </p:stCondLst>
                                        </p:cTn>
                                        <p:tgtEl>
                                          <p:spTgt spid="2"/>
                                        </p:tgtEl>
                                      </p:cBhvr>
                                      <p:to x="100000" y="100000"/>
                                    </p:animScale>
                                    <p:animScale>
                                      <p:cBhvr>
                                        <p:cTn id="19" dur="33">
                                          <p:stCondLst>
                                            <p:cond delay="2260"/>
                                          </p:stCondLst>
                                        </p:cTn>
                                        <p:tgtEl>
                                          <p:spTgt spid="2"/>
                                        </p:tgtEl>
                                      </p:cBhvr>
                                      <p:to x="100000" y="95000"/>
                                    </p:animScale>
                                    <p:animScale>
                                      <p:cBhvr>
                                        <p:cTn id="20" dur="207" decel="50000">
                                          <p:stCondLst>
                                            <p:cond delay="2293"/>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7F09-3A41-4D9F-A703-DEB8844C7014}"/>
              </a:ext>
            </a:extLst>
          </p:cNvPr>
          <p:cNvSpPr>
            <a:spLocks noGrp="1"/>
          </p:cNvSpPr>
          <p:nvPr>
            <p:ph type="ctrTitle"/>
          </p:nvPr>
        </p:nvSpPr>
        <p:spPr>
          <a:xfrm>
            <a:off x="1784841" y="1483311"/>
            <a:ext cx="7565886" cy="1774340"/>
          </a:xfrm>
        </p:spPr>
        <p:txBody>
          <a:bodyPr>
            <a:normAutofit fontScale="90000"/>
          </a:bodyPr>
          <a:lstStyle/>
          <a:p>
            <a:r>
              <a:rPr lang="en-US" sz="9800" b="1" dirty="0">
                <a:ln w="12700">
                  <a:solidFill>
                    <a:schemeClr val="accent1"/>
                  </a:solidFill>
                  <a:prstDash val="solid"/>
                </a:ln>
                <a:pattFill prst="pct50">
                  <a:fgClr>
                    <a:schemeClr val="accent1"/>
                  </a:fgClr>
                  <a:bgClr>
                    <a:schemeClr val="accent1">
                      <a:lumMod val="20000"/>
                      <a:lumOff val="80000"/>
                    </a:schemeClr>
                  </a:bgClr>
                </a:pattFill>
                <a:effectLst>
                  <a:glow rad="101600">
                    <a:schemeClr val="accent5">
                      <a:satMod val="175000"/>
                      <a:alpha val="40000"/>
                    </a:schemeClr>
                  </a:glow>
                  <a:outerShdw dist="38100" dir="2640000" algn="bl" rotWithShape="0">
                    <a:schemeClr val="accent1"/>
                  </a:outerShdw>
                </a:effectLst>
                <a:latin typeface="Algerian" panose="04020705040A02060702" pitchFamily="82" charset="0"/>
              </a:rPr>
              <a:t>BIOMETRIC</a:t>
            </a:r>
            <a:r>
              <a:rPr lang="en-US" sz="16700" b="1" dirty="0">
                <a:ln w="12700">
                  <a:solidFill>
                    <a:schemeClr val="accent1"/>
                  </a:solidFill>
                  <a:prstDash val="solid"/>
                </a:ln>
                <a:pattFill prst="pct50">
                  <a:fgClr>
                    <a:schemeClr val="accent1"/>
                  </a:fgClr>
                  <a:bgClr>
                    <a:schemeClr val="accent1">
                      <a:lumMod val="20000"/>
                      <a:lumOff val="80000"/>
                    </a:schemeClr>
                  </a:bgClr>
                </a:pattFill>
                <a:effectLst>
                  <a:glow rad="101600">
                    <a:schemeClr val="accent5">
                      <a:satMod val="175000"/>
                      <a:alpha val="40000"/>
                    </a:schemeClr>
                  </a:glow>
                  <a:outerShdw dist="38100" dir="2640000" algn="bl" rotWithShape="0">
                    <a:schemeClr val="accent1"/>
                  </a:outerShdw>
                </a:effectLst>
                <a:latin typeface="Algerian" panose="04020705040A02060702" pitchFamily="82" charset="0"/>
              </a:rPr>
              <a:t>s</a:t>
            </a:r>
            <a:endParaRPr lang="en-IN" sz="9600" b="1" dirty="0">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accent5">
                    <a:satMod val="175000"/>
                    <a:alpha val="40000"/>
                  </a:schemeClr>
                </a:glow>
                <a:innerShdw blurRad="63500" dist="50800" dir="16200000">
                  <a:prstClr val="black">
                    <a:alpha val="50000"/>
                  </a:prstClr>
                </a:innerShdw>
                <a:reflection blurRad="6350" stA="55000" endA="300" endPos="45500" dir="5400000" sy="-100000" algn="bl" rotWithShape="0"/>
              </a:effectLst>
              <a:latin typeface="Algerian" panose="04020705040A02060702" pitchFamily="82" charset="0"/>
            </a:endParaRPr>
          </a:p>
        </p:txBody>
      </p:sp>
      <p:sp>
        <p:nvSpPr>
          <p:cNvPr id="3" name="Subtitle 2">
            <a:extLst>
              <a:ext uri="{FF2B5EF4-FFF2-40B4-BE49-F238E27FC236}">
                <a16:creationId xmlns:a16="http://schemas.microsoft.com/office/drawing/2014/main" id="{C024A317-B5CD-4877-A702-BED95704F950}"/>
              </a:ext>
            </a:extLst>
          </p:cNvPr>
          <p:cNvSpPr>
            <a:spLocks noGrp="1"/>
          </p:cNvSpPr>
          <p:nvPr>
            <p:ph type="subTitle" idx="1"/>
          </p:nvPr>
        </p:nvSpPr>
        <p:spPr>
          <a:xfrm>
            <a:off x="1551262" y="4108935"/>
            <a:ext cx="9400594" cy="1774340"/>
          </a:xfrm>
        </p:spPr>
        <p:txBody>
          <a:bodyPr>
            <a:normAutofit fontScale="92500" lnSpcReduction="10000"/>
          </a:bodyPr>
          <a:lstStyle/>
          <a:p>
            <a:r>
              <a:rPr lang="en-US" sz="2400" cap="none" dirty="0">
                <a:ln w="0"/>
                <a:solidFill>
                  <a:schemeClr val="bg2">
                    <a:lumMod val="50000"/>
                  </a:schemeClr>
                </a:solidFill>
                <a:effectLst>
                  <a:outerShdw blurRad="38100" dist="19050" dir="2700000" algn="tl" rotWithShape="0">
                    <a:schemeClr val="dk1">
                      <a:alpha val="40000"/>
                    </a:schemeClr>
                  </a:outerShdw>
                </a:effectLst>
                <a:latin typeface="Bahnschrift Light" panose="020B0502040204020203" pitchFamily="34" charset="0"/>
                <a:cs typeface="Arial" panose="020B0604020202020204" pitchFamily="34" charset="0"/>
              </a:rPr>
              <a:t>Presented by</a:t>
            </a:r>
            <a:r>
              <a:rPr lang="en-US" sz="2400" cap="none" dirty="0">
                <a:solidFill>
                  <a:schemeClr val="bg2">
                    <a:lumMod val="50000"/>
                  </a:schemeClr>
                </a:solidFill>
                <a:effectLst>
                  <a:glow rad="63500">
                    <a:schemeClr val="accent4">
                      <a:satMod val="175000"/>
                      <a:alpha val="40000"/>
                    </a:schemeClr>
                  </a:glow>
                </a:effectLst>
              </a:rPr>
              <a:t>                                                             </a:t>
            </a:r>
            <a:r>
              <a:rPr lang="en-US" sz="2400" dirty="0">
                <a:ln w="0"/>
                <a:solidFill>
                  <a:schemeClr val="bg2">
                    <a:lumMod val="50000"/>
                  </a:schemeClr>
                </a:solidFill>
              </a:rPr>
              <a:t>     </a:t>
            </a:r>
          </a:p>
          <a:p>
            <a:r>
              <a:rPr lang="en-US" sz="2400" dirty="0">
                <a:ln w="0"/>
                <a:solidFill>
                  <a:schemeClr val="bg2">
                    <a:lumMod val="50000"/>
                  </a:schemeClr>
                </a:solidFill>
              </a:rPr>
              <a:t>                                                                                             JOSEPH GEORGE</a:t>
            </a:r>
          </a:p>
          <a:p>
            <a:r>
              <a:rPr lang="en-US" sz="2400" dirty="0">
                <a:ln w="0"/>
                <a:solidFill>
                  <a:schemeClr val="bg2">
                    <a:lumMod val="50000"/>
                  </a:schemeClr>
                </a:solidFill>
              </a:rPr>
              <a:t>                                                                          Roll </a:t>
            </a:r>
            <a:r>
              <a:rPr lang="en-US" sz="2400">
                <a:ln w="0"/>
                <a:solidFill>
                  <a:schemeClr val="bg2">
                    <a:lumMod val="50000"/>
                  </a:schemeClr>
                </a:solidFill>
              </a:rPr>
              <a:t>no:38</a:t>
            </a:r>
            <a:endParaRPr lang="en-US" sz="2400" dirty="0">
              <a:ln w="0"/>
              <a:solidFill>
                <a:schemeClr val="bg2">
                  <a:lumMod val="50000"/>
                </a:schemeClr>
              </a:solidFill>
            </a:endParaRPr>
          </a:p>
          <a:p>
            <a:r>
              <a:rPr lang="en-US" sz="2400" dirty="0">
                <a:ln w="0"/>
                <a:solidFill>
                  <a:schemeClr val="bg2">
                    <a:lumMod val="50000"/>
                  </a:schemeClr>
                </a:solidFill>
              </a:rPr>
              <a:t>                                                                                               S2 B batch</a:t>
            </a:r>
            <a:endParaRPr lang="en-IN" sz="2400" dirty="0">
              <a:ln w="0"/>
              <a:solidFill>
                <a:schemeClr val="bg2">
                  <a:lumMod val="50000"/>
                </a:schemeClr>
              </a:solidFill>
            </a:endParaRPr>
          </a:p>
        </p:txBody>
      </p:sp>
      <p:sp>
        <p:nvSpPr>
          <p:cNvPr id="4" name="Footer Placeholder 3">
            <a:extLst>
              <a:ext uri="{FF2B5EF4-FFF2-40B4-BE49-F238E27FC236}">
                <a16:creationId xmlns:a16="http://schemas.microsoft.com/office/drawing/2014/main" id="{50586744-86F0-45E8-88CC-AFDEB86F5D73}"/>
              </a:ext>
            </a:extLst>
          </p:cNvPr>
          <p:cNvSpPr>
            <a:spLocks noGrp="1"/>
          </p:cNvSpPr>
          <p:nvPr>
            <p:ph type="ftr" sz="quarter" idx="11"/>
          </p:nvPr>
        </p:nvSpPr>
        <p:spPr/>
        <p:txBody>
          <a:bodyPr/>
          <a:lstStyle/>
          <a:p>
            <a:r>
              <a:rPr lang="en-IN"/>
              <a:t>BIOMETRICS</a:t>
            </a:r>
          </a:p>
        </p:txBody>
      </p:sp>
      <p:sp>
        <p:nvSpPr>
          <p:cNvPr id="5" name="Slide Number Placeholder 4">
            <a:extLst>
              <a:ext uri="{FF2B5EF4-FFF2-40B4-BE49-F238E27FC236}">
                <a16:creationId xmlns:a16="http://schemas.microsoft.com/office/drawing/2014/main" id="{4679C217-6ED7-4403-BB93-4C7488208B98}"/>
              </a:ext>
            </a:extLst>
          </p:cNvPr>
          <p:cNvSpPr>
            <a:spLocks noGrp="1"/>
          </p:cNvSpPr>
          <p:nvPr>
            <p:ph type="sldNum" sz="quarter" idx="12"/>
          </p:nvPr>
        </p:nvSpPr>
        <p:spPr>
          <a:xfrm>
            <a:off x="9075143" y="4329682"/>
            <a:ext cx="551167" cy="365125"/>
          </a:xfrm>
        </p:spPr>
        <p:txBody>
          <a:bodyPr/>
          <a:lstStyle/>
          <a:p>
            <a:fld id="{3D53DB04-3BD9-4955-BDF8-31F8A87755D8}" type="slidenum">
              <a:rPr lang="en-IN" smtClean="0"/>
              <a:t>2</a:t>
            </a:fld>
            <a:endParaRPr lang="en-IN"/>
          </a:p>
        </p:txBody>
      </p:sp>
    </p:spTree>
    <p:extLst>
      <p:ext uri="{BB962C8B-B14F-4D97-AF65-F5344CB8AC3E}">
        <p14:creationId xmlns:p14="http://schemas.microsoft.com/office/powerpoint/2010/main" val="3639771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3EAC-080D-4F9B-A7D6-734D04F76EE5}"/>
              </a:ext>
            </a:extLst>
          </p:cNvPr>
          <p:cNvSpPr>
            <a:spLocks noGrp="1"/>
          </p:cNvSpPr>
          <p:nvPr>
            <p:ph type="title"/>
          </p:nvPr>
        </p:nvSpPr>
        <p:spPr>
          <a:xfrm>
            <a:off x="1766655" y="-124286"/>
            <a:ext cx="6533966" cy="1269505"/>
          </a:xfrm>
        </p:spPr>
        <p:txBody>
          <a:bodyPr/>
          <a:lstStyle/>
          <a:p>
            <a:r>
              <a:rPr lang="en-US" sz="5400" dirty="0">
                <a:latin typeface="Algerian" panose="04020705040A02060702" pitchFamily="82" charset="0"/>
              </a:rPr>
              <a:t>CONTENTS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0B10850-0C8E-41CD-9D05-4B02B26D70FC}"/>
              </a:ext>
            </a:extLst>
          </p:cNvPr>
          <p:cNvSpPr>
            <a:spLocks noGrp="1"/>
          </p:cNvSpPr>
          <p:nvPr>
            <p:ph idx="1"/>
          </p:nvPr>
        </p:nvSpPr>
        <p:spPr>
          <a:xfrm>
            <a:off x="3570562" y="2425353"/>
            <a:ext cx="10018713" cy="2683815"/>
          </a:xfrm>
        </p:spPr>
        <p:txBody>
          <a:bodyPr>
            <a:noAutofit/>
          </a:bodyPr>
          <a:lstStyle/>
          <a:p>
            <a:pPr>
              <a:buFont typeface="Wingdings" panose="05000000000000000000" pitchFamily="2" charset="2"/>
              <a:buChar char="Ø"/>
            </a:pPr>
            <a:r>
              <a:rPr lang="en-US" sz="2800" dirty="0"/>
              <a:t>Introduction to biometric</a:t>
            </a:r>
          </a:p>
          <a:p>
            <a:pPr>
              <a:buFont typeface="Wingdings" panose="05000000000000000000" pitchFamily="2" charset="2"/>
              <a:buChar char="Ø"/>
            </a:pPr>
            <a:r>
              <a:rPr lang="en-US" sz="2800" dirty="0"/>
              <a:t>Types of biometric </a:t>
            </a:r>
          </a:p>
          <a:p>
            <a:pPr>
              <a:buFont typeface="Wingdings" panose="05000000000000000000" pitchFamily="2" charset="2"/>
              <a:buChar char="Ø"/>
            </a:pPr>
            <a:r>
              <a:rPr lang="en-US" sz="2800" dirty="0"/>
              <a:t>Finger scanner</a:t>
            </a:r>
          </a:p>
          <a:p>
            <a:pPr>
              <a:buFont typeface="Wingdings" panose="05000000000000000000" pitchFamily="2" charset="2"/>
              <a:buChar char="Ø"/>
            </a:pPr>
            <a:r>
              <a:rPr lang="en-US" sz="2800" dirty="0"/>
              <a:t>Face scanner</a:t>
            </a:r>
          </a:p>
          <a:p>
            <a:pPr>
              <a:buFont typeface="Wingdings" panose="05000000000000000000" pitchFamily="2" charset="2"/>
              <a:buChar char="Ø"/>
            </a:pPr>
            <a:r>
              <a:rPr lang="en-US" sz="2800" dirty="0"/>
              <a:t>Hand scanner</a:t>
            </a:r>
          </a:p>
          <a:p>
            <a:pPr>
              <a:buFont typeface="Wingdings" panose="05000000000000000000" pitchFamily="2" charset="2"/>
              <a:buChar char="Ø"/>
            </a:pPr>
            <a:r>
              <a:rPr lang="en-US" sz="2800" dirty="0"/>
              <a:t>Iris or retina scanner</a:t>
            </a:r>
          </a:p>
          <a:p>
            <a:pPr>
              <a:buFont typeface="Wingdings" panose="05000000000000000000" pitchFamily="2" charset="2"/>
              <a:buChar char="Ø"/>
            </a:pPr>
            <a:r>
              <a:rPr lang="en-US" sz="2800" dirty="0"/>
              <a:t>Advantage of biometric</a:t>
            </a:r>
          </a:p>
          <a:p>
            <a:pPr>
              <a:buFont typeface="Wingdings" panose="05000000000000000000" pitchFamily="2" charset="2"/>
              <a:buChar char="Ø"/>
            </a:pPr>
            <a:r>
              <a:rPr lang="en-US" sz="2800" dirty="0"/>
              <a:t>Disadvantage of biometric</a:t>
            </a:r>
          </a:p>
          <a:p>
            <a:pPr>
              <a:buFont typeface="Wingdings" panose="05000000000000000000" pitchFamily="2" charset="2"/>
              <a:buChar char="Ø"/>
            </a:pPr>
            <a:r>
              <a:rPr lang="en-US" sz="2800" dirty="0"/>
              <a:t>conclusion</a:t>
            </a:r>
          </a:p>
        </p:txBody>
      </p:sp>
      <p:sp>
        <p:nvSpPr>
          <p:cNvPr id="4" name="Footer Placeholder 3">
            <a:extLst>
              <a:ext uri="{FF2B5EF4-FFF2-40B4-BE49-F238E27FC236}">
                <a16:creationId xmlns:a16="http://schemas.microsoft.com/office/drawing/2014/main" id="{572285B5-8B57-4518-8A42-0135FDF353BE}"/>
              </a:ext>
            </a:extLst>
          </p:cNvPr>
          <p:cNvSpPr>
            <a:spLocks noGrp="1"/>
          </p:cNvSpPr>
          <p:nvPr>
            <p:ph type="ftr" sz="quarter" idx="11"/>
          </p:nvPr>
        </p:nvSpPr>
        <p:spPr>
          <a:xfrm>
            <a:off x="2421358" y="6389302"/>
            <a:ext cx="7084177" cy="365125"/>
          </a:xfrm>
        </p:spPr>
        <p:txBody>
          <a:bodyPr/>
          <a:lstStyle/>
          <a:p>
            <a:r>
              <a:rPr lang="en-IN" dirty="0"/>
              <a:t>BIOMETRICS</a:t>
            </a:r>
          </a:p>
        </p:txBody>
      </p:sp>
      <p:sp>
        <p:nvSpPr>
          <p:cNvPr id="5" name="Slide Number Placeholder 4">
            <a:extLst>
              <a:ext uri="{FF2B5EF4-FFF2-40B4-BE49-F238E27FC236}">
                <a16:creationId xmlns:a16="http://schemas.microsoft.com/office/drawing/2014/main" id="{9D1ED8D1-505E-4AA3-B050-25D49DE0AFE5}"/>
              </a:ext>
            </a:extLst>
          </p:cNvPr>
          <p:cNvSpPr>
            <a:spLocks noGrp="1"/>
          </p:cNvSpPr>
          <p:nvPr>
            <p:ph type="sldNum" sz="quarter" idx="12"/>
          </p:nvPr>
        </p:nvSpPr>
        <p:spPr>
          <a:xfrm>
            <a:off x="10969611" y="6492875"/>
            <a:ext cx="551167" cy="365125"/>
          </a:xfrm>
        </p:spPr>
        <p:txBody>
          <a:bodyPr/>
          <a:lstStyle/>
          <a:p>
            <a:fld id="{3D53DB04-3BD9-4955-BDF8-31F8A87755D8}" type="slidenum">
              <a:rPr lang="en-IN" smtClean="0"/>
              <a:t>3</a:t>
            </a:fld>
            <a:endParaRPr lang="en-IN" dirty="0"/>
          </a:p>
        </p:txBody>
      </p:sp>
    </p:spTree>
    <p:extLst>
      <p:ext uri="{BB962C8B-B14F-4D97-AF65-F5344CB8AC3E}">
        <p14:creationId xmlns:p14="http://schemas.microsoft.com/office/powerpoint/2010/main" val="16230428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96FF-4B90-42DE-8D58-D06B1DCD35F3}"/>
              </a:ext>
            </a:extLst>
          </p:cNvPr>
          <p:cNvSpPr>
            <a:spLocks noGrp="1"/>
          </p:cNvSpPr>
          <p:nvPr>
            <p:ph type="title"/>
          </p:nvPr>
        </p:nvSpPr>
        <p:spPr>
          <a:xfrm>
            <a:off x="939074" y="356747"/>
            <a:ext cx="9404723" cy="851929"/>
          </a:xfrm>
        </p:spPr>
        <p:txBody>
          <a:bodyPr/>
          <a:lstStyle/>
          <a:p>
            <a:r>
              <a:rPr lang="en-US" dirty="0">
                <a:latin typeface="Algerian" panose="04020705040A02060702" pitchFamily="82" charset="0"/>
              </a:rPr>
              <a:t>WHAT IS BIOMETRICS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149F9F4A-FF46-42CF-B96E-8FB04083CBE4}"/>
              </a:ext>
            </a:extLst>
          </p:cNvPr>
          <p:cNvSpPr>
            <a:spLocks noGrp="1"/>
          </p:cNvSpPr>
          <p:nvPr>
            <p:ph idx="1"/>
          </p:nvPr>
        </p:nvSpPr>
        <p:spPr>
          <a:xfrm>
            <a:off x="1615735" y="1208676"/>
            <a:ext cx="6676007" cy="5249873"/>
          </a:xfrm>
        </p:spPr>
        <p:txBody>
          <a:bodyPr>
            <a:normAutofit/>
          </a:bodyPr>
          <a:lstStyle/>
          <a:p>
            <a:pPr algn="just">
              <a:buFont typeface="Wingdings" panose="05000000000000000000" pitchFamily="2" charset="2"/>
              <a:buChar char="Ø"/>
            </a:pPr>
            <a:r>
              <a:rPr lang="en-US" dirty="0">
                <a:latin typeface="Rockwell" panose="02060603020205020403" pitchFamily="18" charset="0"/>
              </a:rPr>
              <a:t>Biometrics refers to an automatic identification of a person by their biological features.</a:t>
            </a:r>
          </a:p>
          <a:p>
            <a:pPr algn="just">
              <a:buFont typeface="Wingdings" panose="05000000000000000000" pitchFamily="2" charset="2"/>
              <a:buChar char="Ø"/>
            </a:pPr>
            <a:r>
              <a:rPr lang="en-US" dirty="0">
                <a:latin typeface="Rockwell" panose="02060603020205020403" pitchFamily="18" charset="0"/>
              </a:rPr>
              <a:t> For example, users identifying themselves to a computer or building by their fingerprint or voice is considered a biometrics identification.</a:t>
            </a:r>
          </a:p>
          <a:p>
            <a:pPr algn="just">
              <a:buFont typeface="Wingdings" panose="05000000000000000000" pitchFamily="2" charset="2"/>
              <a:buChar char="Ø"/>
            </a:pPr>
            <a:r>
              <a:rPr lang="en-US" b="0" i="0" dirty="0">
                <a:effectLst/>
                <a:latin typeface="Rockwell" panose="02060603020205020403" pitchFamily="18" charset="0"/>
              </a:rPr>
              <a:t>The term biometrics also refers to all processes used to recognize, authenticate and identify persons based on certain physical or behavioral characteristics</a:t>
            </a:r>
            <a:r>
              <a:rPr lang="en-US" b="0" i="0" dirty="0">
                <a:solidFill>
                  <a:schemeClr val="tx1">
                    <a:lumMod val="50000"/>
                    <a:lumOff val="50000"/>
                  </a:schemeClr>
                </a:solidFill>
                <a:effectLst/>
                <a:latin typeface="Rockwell" panose="02060603020205020403" pitchFamily="18" charset="0"/>
              </a:rPr>
              <a:t>.</a:t>
            </a:r>
            <a:endParaRPr lang="en-US" dirty="0">
              <a:solidFill>
                <a:schemeClr val="tx1">
                  <a:lumMod val="50000"/>
                  <a:lumOff val="50000"/>
                </a:schemeClr>
              </a:solidFill>
              <a:latin typeface="Rockwell" panose="02060603020205020403" pitchFamily="18" charset="0"/>
            </a:endParaRPr>
          </a:p>
        </p:txBody>
      </p:sp>
      <p:sp>
        <p:nvSpPr>
          <p:cNvPr id="4" name="Footer Placeholder 3">
            <a:extLst>
              <a:ext uri="{FF2B5EF4-FFF2-40B4-BE49-F238E27FC236}">
                <a16:creationId xmlns:a16="http://schemas.microsoft.com/office/drawing/2014/main" id="{2A6104DE-17E6-4CE7-B729-F52319E64A97}"/>
              </a:ext>
            </a:extLst>
          </p:cNvPr>
          <p:cNvSpPr>
            <a:spLocks noGrp="1"/>
          </p:cNvSpPr>
          <p:nvPr>
            <p:ph type="ftr" sz="quarter" idx="11"/>
          </p:nvPr>
        </p:nvSpPr>
        <p:spPr>
          <a:xfrm>
            <a:off x="2233592" y="6282503"/>
            <a:ext cx="7084177" cy="365125"/>
          </a:xfrm>
        </p:spPr>
        <p:txBody>
          <a:bodyPr/>
          <a:lstStyle/>
          <a:p>
            <a:r>
              <a:rPr lang="en-IN" dirty="0"/>
              <a:t>BIOMETRICS</a:t>
            </a:r>
          </a:p>
        </p:txBody>
      </p:sp>
      <p:sp>
        <p:nvSpPr>
          <p:cNvPr id="5" name="Slide Number Placeholder 4">
            <a:extLst>
              <a:ext uri="{FF2B5EF4-FFF2-40B4-BE49-F238E27FC236}">
                <a16:creationId xmlns:a16="http://schemas.microsoft.com/office/drawing/2014/main" id="{02EC6559-2B4D-4ED9-ACF9-11EE4AC46EDD}"/>
              </a:ext>
            </a:extLst>
          </p:cNvPr>
          <p:cNvSpPr>
            <a:spLocks noGrp="1"/>
          </p:cNvSpPr>
          <p:nvPr>
            <p:ph type="sldNum" sz="quarter" idx="12"/>
          </p:nvPr>
        </p:nvSpPr>
        <p:spPr>
          <a:xfrm>
            <a:off x="10951856" y="6282503"/>
            <a:ext cx="551167" cy="365125"/>
          </a:xfrm>
        </p:spPr>
        <p:txBody>
          <a:bodyPr/>
          <a:lstStyle/>
          <a:p>
            <a:fld id="{3D53DB04-3BD9-4955-BDF8-31F8A87755D8}" type="slidenum">
              <a:rPr lang="en-IN" smtClean="0"/>
              <a:t>4</a:t>
            </a:fld>
            <a:endParaRPr lang="en-IN"/>
          </a:p>
        </p:txBody>
      </p:sp>
      <p:pic>
        <p:nvPicPr>
          <p:cNvPr id="7" name="Picture 6">
            <a:extLst>
              <a:ext uri="{FF2B5EF4-FFF2-40B4-BE49-F238E27FC236}">
                <a16:creationId xmlns:a16="http://schemas.microsoft.com/office/drawing/2014/main" id="{41633A7C-BDB8-4121-BDC0-FD430091D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754417" y="928967"/>
            <a:ext cx="952500" cy="45719"/>
          </a:xfrm>
          <a:prstGeom prst="rect">
            <a:avLst/>
          </a:prstGeom>
        </p:spPr>
      </p:pic>
      <p:pic>
        <p:nvPicPr>
          <p:cNvPr id="6" name="Picture 5">
            <a:extLst>
              <a:ext uri="{FF2B5EF4-FFF2-40B4-BE49-F238E27FC236}">
                <a16:creationId xmlns:a16="http://schemas.microsoft.com/office/drawing/2014/main" id="{4AE0751E-A380-4643-9E3B-5B753F1501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1742" y="1371447"/>
            <a:ext cx="3728622" cy="28795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32726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5230F1-1A30-4EFA-AC3F-FFB58EBA3F90}"/>
              </a:ext>
            </a:extLst>
          </p:cNvPr>
          <p:cNvSpPr>
            <a:spLocks noGrp="1"/>
          </p:cNvSpPr>
          <p:nvPr>
            <p:ph type="body" sz="quarter" idx="13"/>
          </p:nvPr>
        </p:nvSpPr>
        <p:spPr>
          <a:xfrm>
            <a:off x="1208726" y="937038"/>
            <a:ext cx="10018713" cy="2812002"/>
          </a:xfrm>
        </p:spPr>
        <p:txBody>
          <a:bodyPr>
            <a:normAutofit lnSpcReduction="10000"/>
          </a:bodyPr>
          <a:lstStyle/>
          <a:p>
            <a:pPr algn="just">
              <a:buFont typeface="Wingdings" panose="05000000000000000000" pitchFamily="2" charset="2"/>
              <a:buChar char="Ø"/>
            </a:pPr>
            <a:r>
              <a:rPr lang="en-US" sz="2800" dirty="0">
                <a:latin typeface="Rockwell" panose="02060603020205020403" pitchFamily="18" charset="0"/>
              </a:rPr>
              <a:t> Compared to a password, this type of system is much more difficult to fake, since it is unique to the person.</a:t>
            </a:r>
          </a:p>
          <a:p>
            <a:pPr algn="just">
              <a:buFont typeface="Wingdings" panose="05000000000000000000" pitchFamily="2" charset="2"/>
              <a:buChar char="Ø"/>
            </a:pPr>
            <a:r>
              <a:rPr lang="en-US" sz="2800" dirty="0">
                <a:latin typeface="Rockwell" panose="02060603020205020403" pitchFamily="18" charset="0"/>
              </a:rPr>
              <a:t> Other common methods of a biometrics scan are a person's face, hand, iris, and retina.</a:t>
            </a:r>
          </a:p>
          <a:p>
            <a:pPr algn="just">
              <a:buFont typeface="Wingdings" panose="05000000000000000000" pitchFamily="2" charset="2"/>
              <a:buChar char="Ø"/>
            </a:pPr>
            <a:r>
              <a:rPr lang="en-US" dirty="0">
                <a:latin typeface="Rockwell" panose="02060603020205020403" pitchFamily="18" charset="0"/>
              </a:rPr>
              <a:t>As an emerging technology, biometric system can add great convenience by replacing password.</a:t>
            </a:r>
            <a:endParaRPr lang="en-US" sz="2800" dirty="0">
              <a:latin typeface="Rockwell" panose="02060603020205020403" pitchFamily="18" charset="0"/>
            </a:endParaRPr>
          </a:p>
          <a:p>
            <a:endParaRPr lang="en-IN" dirty="0"/>
          </a:p>
        </p:txBody>
      </p:sp>
      <p:sp>
        <p:nvSpPr>
          <p:cNvPr id="5" name="Footer Placeholder 4">
            <a:extLst>
              <a:ext uri="{FF2B5EF4-FFF2-40B4-BE49-F238E27FC236}">
                <a16:creationId xmlns:a16="http://schemas.microsoft.com/office/drawing/2014/main" id="{EF9878F2-DD7E-4C90-AFB1-1F38C5FB00FB}"/>
              </a:ext>
            </a:extLst>
          </p:cNvPr>
          <p:cNvSpPr>
            <a:spLocks noGrp="1"/>
          </p:cNvSpPr>
          <p:nvPr>
            <p:ph type="ftr" sz="quarter" idx="11"/>
          </p:nvPr>
        </p:nvSpPr>
        <p:spPr>
          <a:xfrm>
            <a:off x="2572279" y="6355080"/>
            <a:ext cx="7084177" cy="365760"/>
          </a:xfrm>
        </p:spPr>
        <p:txBody>
          <a:bodyPr/>
          <a:lstStyle/>
          <a:p>
            <a:r>
              <a:rPr lang="en-IN" dirty="0"/>
              <a:t>BIOMETRICS</a:t>
            </a:r>
          </a:p>
        </p:txBody>
      </p:sp>
      <p:sp>
        <p:nvSpPr>
          <p:cNvPr id="6" name="Slide Number Placeholder 5">
            <a:extLst>
              <a:ext uri="{FF2B5EF4-FFF2-40B4-BE49-F238E27FC236}">
                <a16:creationId xmlns:a16="http://schemas.microsoft.com/office/drawing/2014/main" id="{313452F4-A566-4F89-AD70-8A93BEAC7DA7}"/>
              </a:ext>
            </a:extLst>
          </p:cNvPr>
          <p:cNvSpPr>
            <a:spLocks noGrp="1"/>
          </p:cNvSpPr>
          <p:nvPr>
            <p:ph type="sldNum" sz="quarter" idx="12"/>
          </p:nvPr>
        </p:nvSpPr>
        <p:spPr/>
        <p:txBody>
          <a:bodyPr/>
          <a:lstStyle/>
          <a:p>
            <a:fld id="{3D53DB04-3BD9-4955-BDF8-31F8A87755D8}" type="slidenum">
              <a:rPr lang="en-IN" smtClean="0"/>
              <a:t>5</a:t>
            </a:fld>
            <a:endParaRPr lang="en-IN"/>
          </a:p>
        </p:txBody>
      </p:sp>
      <p:pic>
        <p:nvPicPr>
          <p:cNvPr id="7" name="Picture 6">
            <a:extLst>
              <a:ext uri="{FF2B5EF4-FFF2-40B4-BE49-F238E27FC236}">
                <a16:creationId xmlns:a16="http://schemas.microsoft.com/office/drawing/2014/main" id="{965C5C2B-8259-4353-A9DE-3DD745F3D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288" y="3429000"/>
            <a:ext cx="5870448" cy="2819400"/>
          </a:xfrm>
          <a:prstGeom prst="rect">
            <a:avLst/>
          </a:prstGeom>
        </p:spPr>
      </p:pic>
    </p:spTree>
    <p:extLst>
      <p:ext uri="{BB962C8B-B14F-4D97-AF65-F5344CB8AC3E}">
        <p14:creationId xmlns:p14="http://schemas.microsoft.com/office/powerpoint/2010/main" val="387677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A1F1-4F11-4CE7-98AE-A80240198913}"/>
              </a:ext>
            </a:extLst>
          </p:cNvPr>
          <p:cNvSpPr>
            <a:spLocks noGrp="1"/>
          </p:cNvSpPr>
          <p:nvPr>
            <p:ph type="title"/>
          </p:nvPr>
        </p:nvSpPr>
        <p:spPr>
          <a:xfrm>
            <a:off x="1103312" y="467272"/>
            <a:ext cx="10397710" cy="1329261"/>
          </a:xfrm>
        </p:spPr>
        <p:txBody>
          <a:bodyPr/>
          <a:lstStyle/>
          <a:p>
            <a:r>
              <a:rPr lang="en-IN" sz="4800" dirty="0">
                <a:latin typeface="Algerian" panose="04020705040A02060702" pitchFamily="82" charset="0"/>
              </a:rPr>
              <a:t>TYPES OF BIOMETRIC DEVICES :</a:t>
            </a:r>
          </a:p>
        </p:txBody>
      </p:sp>
      <p:sp>
        <p:nvSpPr>
          <p:cNvPr id="3" name="Content Placeholder 2">
            <a:extLst>
              <a:ext uri="{FF2B5EF4-FFF2-40B4-BE49-F238E27FC236}">
                <a16:creationId xmlns:a16="http://schemas.microsoft.com/office/drawing/2014/main" id="{2DAAA876-F20B-4403-AC67-87719444E556}"/>
              </a:ext>
            </a:extLst>
          </p:cNvPr>
          <p:cNvSpPr>
            <a:spLocks noGrp="1"/>
          </p:cNvSpPr>
          <p:nvPr>
            <p:ph idx="1"/>
          </p:nvPr>
        </p:nvSpPr>
        <p:spPr>
          <a:xfrm>
            <a:off x="1828896" y="2131836"/>
            <a:ext cx="8946541" cy="2929632"/>
          </a:xfrm>
        </p:spPr>
        <p:txBody>
          <a:bodyPr>
            <a:normAutofit/>
          </a:bodyPr>
          <a:lstStyle/>
          <a:p>
            <a:pPr algn="just">
              <a:lnSpc>
                <a:spcPct val="150000"/>
              </a:lnSpc>
              <a:buFont typeface="Wingdings" panose="05000000000000000000" pitchFamily="2" charset="2"/>
              <a:buChar char="Ø"/>
            </a:pPr>
            <a:r>
              <a:rPr lang="en-US" sz="2400" dirty="0">
                <a:latin typeface="Rockwell" panose="02060603020205020403" pitchFamily="18" charset="0"/>
              </a:rPr>
              <a:t>Face scanner </a:t>
            </a:r>
          </a:p>
          <a:p>
            <a:pPr algn="just">
              <a:lnSpc>
                <a:spcPct val="150000"/>
              </a:lnSpc>
              <a:buFont typeface="Wingdings" panose="05000000000000000000" pitchFamily="2" charset="2"/>
              <a:buChar char="Ø"/>
            </a:pPr>
            <a:r>
              <a:rPr lang="en-US" sz="2400" dirty="0">
                <a:latin typeface="Rockwell" panose="02060603020205020403" pitchFamily="18" charset="0"/>
              </a:rPr>
              <a:t>Hand scanner </a:t>
            </a:r>
          </a:p>
          <a:p>
            <a:pPr algn="just">
              <a:lnSpc>
                <a:spcPct val="150000"/>
              </a:lnSpc>
              <a:buFont typeface="Wingdings" panose="05000000000000000000" pitchFamily="2" charset="2"/>
              <a:buChar char="Ø"/>
            </a:pPr>
            <a:r>
              <a:rPr lang="en-US" sz="2400" dirty="0">
                <a:latin typeface="Rockwell" panose="02060603020205020403" pitchFamily="18" charset="0"/>
              </a:rPr>
              <a:t>Retina scanner or iris scanner </a:t>
            </a:r>
          </a:p>
          <a:p>
            <a:pPr algn="just">
              <a:lnSpc>
                <a:spcPct val="150000"/>
              </a:lnSpc>
              <a:buFont typeface="Wingdings" panose="05000000000000000000" pitchFamily="2" charset="2"/>
              <a:buChar char="Ø"/>
            </a:pPr>
            <a:r>
              <a:rPr lang="en-US" sz="2400" dirty="0">
                <a:latin typeface="Rockwell" panose="02060603020205020403" pitchFamily="18" charset="0"/>
              </a:rPr>
              <a:t>Finger scanner </a:t>
            </a:r>
          </a:p>
        </p:txBody>
      </p:sp>
      <p:sp>
        <p:nvSpPr>
          <p:cNvPr id="4" name="Footer Placeholder 3">
            <a:extLst>
              <a:ext uri="{FF2B5EF4-FFF2-40B4-BE49-F238E27FC236}">
                <a16:creationId xmlns:a16="http://schemas.microsoft.com/office/drawing/2014/main" id="{F5966E91-AEDC-4B6F-9A25-C7BDC1DC3CCA}"/>
              </a:ext>
            </a:extLst>
          </p:cNvPr>
          <p:cNvSpPr>
            <a:spLocks noGrp="1"/>
          </p:cNvSpPr>
          <p:nvPr>
            <p:ph type="ftr" sz="quarter" idx="11"/>
          </p:nvPr>
        </p:nvSpPr>
        <p:spPr/>
        <p:txBody>
          <a:bodyPr/>
          <a:lstStyle/>
          <a:p>
            <a:r>
              <a:rPr lang="en-IN"/>
              <a:t>BIOMETRICS</a:t>
            </a:r>
          </a:p>
        </p:txBody>
      </p:sp>
      <p:sp>
        <p:nvSpPr>
          <p:cNvPr id="5" name="Slide Number Placeholder 4">
            <a:extLst>
              <a:ext uri="{FF2B5EF4-FFF2-40B4-BE49-F238E27FC236}">
                <a16:creationId xmlns:a16="http://schemas.microsoft.com/office/drawing/2014/main" id="{21CEED00-90F8-4567-89BB-1295496337BB}"/>
              </a:ext>
            </a:extLst>
          </p:cNvPr>
          <p:cNvSpPr>
            <a:spLocks noGrp="1"/>
          </p:cNvSpPr>
          <p:nvPr>
            <p:ph type="sldNum" sz="quarter" idx="12"/>
          </p:nvPr>
        </p:nvSpPr>
        <p:spPr/>
        <p:txBody>
          <a:bodyPr/>
          <a:lstStyle/>
          <a:p>
            <a:fld id="{3D53DB04-3BD9-4955-BDF8-31F8A87755D8}" type="slidenum">
              <a:rPr lang="en-IN" smtClean="0"/>
              <a:t>6</a:t>
            </a:fld>
            <a:endParaRPr lang="en-IN"/>
          </a:p>
        </p:txBody>
      </p:sp>
    </p:spTree>
    <p:extLst>
      <p:ext uri="{BB962C8B-B14F-4D97-AF65-F5344CB8AC3E}">
        <p14:creationId xmlns:p14="http://schemas.microsoft.com/office/powerpoint/2010/main" val="2646827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BBCB-C7A4-4981-8150-C65A12652520}"/>
              </a:ext>
            </a:extLst>
          </p:cNvPr>
          <p:cNvSpPr>
            <a:spLocks noGrp="1"/>
          </p:cNvSpPr>
          <p:nvPr>
            <p:ph type="title"/>
          </p:nvPr>
        </p:nvSpPr>
        <p:spPr>
          <a:xfrm>
            <a:off x="797032" y="189991"/>
            <a:ext cx="9404723" cy="839218"/>
          </a:xfrm>
        </p:spPr>
        <p:txBody>
          <a:bodyPr/>
          <a:lstStyle/>
          <a:p>
            <a:r>
              <a:rPr lang="en-US" dirty="0">
                <a:latin typeface="Algerian" panose="04020705040A02060702" pitchFamily="82" charset="0"/>
              </a:rPr>
              <a:t>FINGER SCANNER</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2814B45-CB68-4489-A4A1-8F06203B219D}"/>
              </a:ext>
            </a:extLst>
          </p:cNvPr>
          <p:cNvSpPr>
            <a:spLocks noGrp="1"/>
          </p:cNvSpPr>
          <p:nvPr>
            <p:ph sz="half" idx="1"/>
          </p:nvPr>
        </p:nvSpPr>
        <p:spPr>
          <a:xfrm>
            <a:off x="1296140" y="1713390"/>
            <a:ext cx="7581530" cy="3825817"/>
          </a:xfrm>
        </p:spPr>
        <p:txBody>
          <a:bodyPr>
            <a:noAutofit/>
          </a:bodyPr>
          <a:lstStyle/>
          <a:p>
            <a:pPr marL="0" indent="0" algn="just">
              <a:buNone/>
            </a:pPr>
            <a:r>
              <a:rPr lang="en-IN" sz="2400" dirty="0"/>
              <a:t>   </a:t>
            </a:r>
          </a:p>
          <a:p>
            <a:pPr algn="just">
              <a:lnSpc>
                <a:spcPct val="120000"/>
              </a:lnSpc>
              <a:buFont typeface="Wingdings" panose="05000000000000000000" pitchFamily="2" charset="2"/>
              <a:buChar char="Ø"/>
            </a:pPr>
            <a:r>
              <a:rPr lang="en-IN" sz="2400" dirty="0">
                <a:latin typeface="Rockwell" panose="02060603020205020403" pitchFamily="18" charset="0"/>
              </a:rPr>
              <a:t>It is the oldest form of biometric.</a:t>
            </a:r>
          </a:p>
          <a:p>
            <a:pPr algn="just">
              <a:lnSpc>
                <a:spcPct val="120000"/>
              </a:lnSpc>
              <a:buFont typeface="Wingdings" panose="05000000000000000000" pitchFamily="2" charset="2"/>
              <a:buChar char="Ø"/>
            </a:pPr>
            <a:r>
              <a:rPr lang="en-US" sz="2400" b="0" i="0" dirty="0">
                <a:solidFill>
                  <a:schemeClr val="tx1">
                    <a:lumMod val="95000"/>
                  </a:schemeClr>
                </a:solidFill>
                <a:effectLst/>
                <a:latin typeface="Rockwell" panose="02060603020205020403" pitchFamily="18" charset="0"/>
              </a:rPr>
              <a:t>Each person has his or her own unique fingerprints – even identical twins have different fingerprints. A fingerprint comprises about a hundred major features, called minutiae. In most cases, a match between around a dozen minutiae is needed to prove that two fingerprints are identical, and establish a person’s identity to a very high degree of certainty.</a:t>
            </a:r>
            <a:endParaRPr lang="en-US" sz="2400" dirty="0">
              <a:solidFill>
                <a:schemeClr val="tx1">
                  <a:lumMod val="95000"/>
                </a:schemeClr>
              </a:solidFill>
              <a:latin typeface="Rockwell" panose="02060603020205020403" pitchFamily="18" charset="0"/>
            </a:endParaRPr>
          </a:p>
        </p:txBody>
      </p:sp>
      <p:pic>
        <p:nvPicPr>
          <p:cNvPr id="6" name="Content Placeholder 5">
            <a:extLst>
              <a:ext uri="{FF2B5EF4-FFF2-40B4-BE49-F238E27FC236}">
                <a16:creationId xmlns:a16="http://schemas.microsoft.com/office/drawing/2014/main" id="{48CC7458-8873-40B0-A79C-9A2FC8362C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401452" y="1999372"/>
            <a:ext cx="2441359" cy="3221639"/>
          </a:xfrm>
          <a:prstGeom prst="rect">
            <a:avLst/>
          </a:prstGeom>
          <a:ln w="228600" cap="sq" cmpd="thickThin">
            <a:solidFill>
              <a:srgbClr val="000000"/>
            </a:solidFill>
            <a:prstDash val="solid"/>
            <a:miter lim="800000"/>
          </a:ln>
          <a:effectLst>
            <a:innerShdw blurRad="76200">
              <a:srgbClr val="000000"/>
            </a:innerShdw>
          </a:effectLst>
        </p:spPr>
      </p:pic>
      <p:sp>
        <p:nvSpPr>
          <p:cNvPr id="4" name="Footer Placeholder 3">
            <a:extLst>
              <a:ext uri="{FF2B5EF4-FFF2-40B4-BE49-F238E27FC236}">
                <a16:creationId xmlns:a16="http://schemas.microsoft.com/office/drawing/2014/main" id="{78C28A6E-C9DA-4D75-8930-4FA8FCF1BD23}"/>
              </a:ext>
            </a:extLst>
          </p:cNvPr>
          <p:cNvSpPr>
            <a:spLocks noGrp="1"/>
          </p:cNvSpPr>
          <p:nvPr>
            <p:ph type="ftr" sz="quarter" idx="11"/>
          </p:nvPr>
        </p:nvSpPr>
        <p:spPr>
          <a:xfrm>
            <a:off x="2553911" y="6556299"/>
            <a:ext cx="7084177" cy="223419"/>
          </a:xfrm>
        </p:spPr>
        <p:txBody>
          <a:bodyPr/>
          <a:lstStyle/>
          <a:p>
            <a:r>
              <a:rPr lang="en-IN" dirty="0"/>
              <a:t>BIOMETRICS</a:t>
            </a:r>
          </a:p>
        </p:txBody>
      </p:sp>
      <p:sp>
        <p:nvSpPr>
          <p:cNvPr id="5" name="Slide Number Placeholder 4">
            <a:extLst>
              <a:ext uri="{FF2B5EF4-FFF2-40B4-BE49-F238E27FC236}">
                <a16:creationId xmlns:a16="http://schemas.microsoft.com/office/drawing/2014/main" id="{27B11EDB-F741-4AAD-AD7D-AD8D9D0BA3A3}"/>
              </a:ext>
            </a:extLst>
          </p:cNvPr>
          <p:cNvSpPr>
            <a:spLocks noGrp="1"/>
          </p:cNvSpPr>
          <p:nvPr>
            <p:ph type="sldNum" sz="quarter" idx="12"/>
          </p:nvPr>
        </p:nvSpPr>
        <p:spPr>
          <a:xfrm>
            <a:off x="10951856" y="6373736"/>
            <a:ext cx="551167" cy="365125"/>
          </a:xfrm>
        </p:spPr>
        <p:txBody>
          <a:bodyPr/>
          <a:lstStyle/>
          <a:p>
            <a:fld id="{3D53DB04-3BD9-4955-BDF8-31F8A87755D8}" type="slidenum">
              <a:rPr lang="en-IN" smtClean="0"/>
              <a:t>7</a:t>
            </a:fld>
            <a:endParaRPr lang="en-IN" dirty="0"/>
          </a:p>
        </p:txBody>
      </p:sp>
    </p:spTree>
    <p:extLst>
      <p:ext uri="{BB962C8B-B14F-4D97-AF65-F5344CB8AC3E}">
        <p14:creationId xmlns:p14="http://schemas.microsoft.com/office/powerpoint/2010/main" val="5476167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B61D0-F108-4595-B017-C446E38CF57D}"/>
              </a:ext>
            </a:extLst>
          </p:cNvPr>
          <p:cNvSpPr>
            <a:spLocks noGrp="1"/>
          </p:cNvSpPr>
          <p:nvPr>
            <p:ph idx="1"/>
          </p:nvPr>
        </p:nvSpPr>
        <p:spPr>
          <a:xfrm>
            <a:off x="1484310" y="625744"/>
            <a:ext cx="10018713" cy="3124201"/>
          </a:xfrm>
        </p:spPr>
        <p:txBody>
          <a:bodyPr/>
          <a:lstStyle/>
          <a:p>
            <a:pPr algn="just">
              <a:lnSpc>
                <a:spcPct val="120000"/>
              </a:lnSpc>
              <a:buFont typeface="Wingdings" panose="05000000000000000000" pitchFamily="2" charset="2"/>
              <a:buChar char="Ø"/>
            </a:pPr>
            <a:r>
              <a:rPr lang="en-IN" sz="2400" dirty="0">
                <a:latin typeface="Rockwell" panose="02060603020205020403" pitchFamily="18" charset="0"/>
              </a:rPr>
              <a:t>Fingerprints are unique in nature .Everyone is born with one.</a:t>
            </a:r>
          </a:p>
          <a:p>
            <a:pPr algn="just">
              <a:lnSpc>
                <a:spcPct val="120000"/>
              </a:lnSpc>
              <a:buFont typeface="Wingdings" panose="05000000000000000000" pitchFamily="2" charset="2"/>
              <a:buChar char="Ø"/>
            </a:pPr>
            <a:r>
              <a:rPr lang="en-IN" sz="2400" dirty="0">
                <a:latin typeface="Rockwell" panose="02060603020205020403" pitchFamily="18" charset="0"/>
              </a:rPr>
              <a:t>Fingerprint pattern stable through out the life.</a:t>
            </a:r>
          </a:p>
          <a:p>
            <a:pPr algn="just">
              <a:lnSpc>
                <a:spcPct val="120000"/>
              </a:lnSpc>
              <a:buFont typeface="Wingdings" panose="05000000000000000000" pitchFamily="2" charset="2"/>
              <a:buChar char="Ø"/>
            </a:pPr>
            <a:r>
              <a:rPr lang="en-IN" dirty="0">
                <a:latin typeface="Rockwell" panose="02060603020205020403" pitchFamily="18" charset="0"/>
              </a:rPr>
              <a:t>The  recovery of partial fingerprint from a crime scene is an important method of forensic science</a:t>
            </a:r>
            <a:endParaRPr lang="en-IN" sz="2400" dirty="0">
              <a:latin typeface="Rockwell" panose="02060603020205020403" pitchFamily="18" charset="0"/>
            </a:endParaRPr>
          </a:p>
          <a:p>
            <a:endParaRPr lang="en-IN" dirty="0"/>
          </a:p>
        </p:txBody>
      </p:sp>
      <p:sp>
        <p:nvSpPr>
          <p:cNvPr id="4" name="Footer Placeholder 3">
            <a:extLst>
              <a:ext uri="{FF2B5EF4-FFF2-40B4-BE49-F238E27FC236}">
                <a16:creationId xmlns:a16="http://schemas.microsoft.com/office/drawing/2014/main" id="{0E6A5692-1150-4D32-9525-D2AF950D1028}"/>
              </a:ext>
            </a:extLst>
          </p:cNvPr>
          <p:cNvSpPr>
            <a:spLocks noGrp="1"/>
          </p:cNvSpPr>
          <p:nvPr>
            <p:ph type="ftr" sz="quarter" idx="11"/>
          </p:nvPr>
        </p:nvSpPr>
        <p:spPr/>
        <p:txBody>
          <a:bodyPr/>
          <a:lstStyle/>
          <a:p>
            <a:r>
              <a:rPr lang="en-IN"/>
              <a:t>BIOMETRICS</a:t>
            </a:r>
          </a:p>
        </p:txBody>
      </p:sp>
      <p:sp>
        <p:nvSpPr>
          <p:cNvPr id="5" name="Slide Number Placeholder 4">
            <a:extLst>
              <a:ext uri="{FF2B5EF4-FFF2-40B4-BE49-F238E27FC236}">
                <a16:creationId xmlns:a16="http://schemas.microsoft.com/office/drawing/2014/main" id="{B179D69F-0D9C-4D4D-9311-AF0E9E887757}"/>
              </a:ext>
            </a:extLst>
          </p:cNvPr>
          <p:cNvSpPr>
            <a:spLocks noGrp="1"/>
          </p:cNvSpPr>
          <p:nvPr>
            <p:ph type="sldNum" sz="quarter" idx="12"/>
          </p:nvPr>
        </p:nvSpPr>
        <p:spPr/>
        <p:txBody>
          <a:bodyPr/>
          <a:lstStyle/>
          <a:p>
            <a:fld id="{3D53DB04-3BD9-4955-BDF8-31F8A87755D8}" type="slidenum">
              <a:rPr lang="en-IN" smtClean="0"/>
              <a:t>8</a:t>
            </a:fld>
            <a:endParaRPr lang="en-IN"/>
          </a:p>
        </p:txBody>
      </p:sp>
      <p:pic>
        <p:nvPicPr>
          <p:cNvPr id="7" name="Picture 6">
            <a:extLst>
              <a:ext uri="{FF2B5EF4-FFF2-40B4-BE49-F238E27FC236}">
                <a16:creationId xmlns:a16="http://schemas.microsoft.com/office/drawing/2014/main" id="{64EF0C03-7B28-4779-82B2-BD52954F7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632" y="3182112"/>
            <a:ext cx="3602736" cy="2788920"/>
          </a:xfrm>
          <a:prstGeom prst="rect">
            <a:avLst/>
          </a:prstGeom>
          <a:ln>
            <a:noFill/>
          </a:ln>
          <a:effectLst>
            <a:softEdge rad="112500"/>
          </a:effectLst>
        </p:spPr>
      </p:pic>
    </p:spTree>
    <p:extLst>
      <p:ext uri="{BB962C8B-B14F-4D97-AF65-F5344CB8AC3E}">
        <p14:creationId xmlns:p14="http://schemas.microsoft.com/office/powerpoint/2010/main" val="579878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7B90-2AFF-48C1-906B-E140F096DC7D}"/>
              </a:ext>
            </a:extLst>
          </p:cNvPr>
          <p:cNvSpPr>
            <a:spLocks noGrp="1"/>
          </p:cNvSpPr>
          <p:nvPr>
            <p:ph type="title"/>
          </p:nvPr>
        </p:nvSpPr>
        <p:spPr>
          <a:xfrm>
            <a:off x="1491447" y="155234"/>
            <a:ext cx="6818051" cy="918964"/>
          </a:xfrm>
        </p:spPr>
        <p:txBody>
          <a:bodyPr>
            <a:normAutofit/>
          </a:bodyPr>
          <a:lstStyle/>
          <a:p>
            <a:r>
              <a:rPr lang="en-US" dirty="0">
                <a:latin typeface="Algerian" panose="04020705040A02060702" pitchFamily="82" charset="0"/>
              </a:rPr>
              <a:t>FACE SCANNER</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CADB2C2-8A01-4753-87A8-905A017E8558}"/>
              </a:ext>
            </a:extLst>
          </p:cNvPr>
          <p:cNvSpPr>
            <a:spLocks noGrp="1"/>
          </p:cNvSpPr>
          <p:nvPr>
            <p:ph sz="half" idx="1"/>
          </p:nvPr>
        </p:nvSpPr>
        <p:spPr>
          <a:xfrm>
            <a:off x="1012054" y="366142"/>
            <a:ext cx="7306322" cy="7936637"/>
          </a:xfrm>
        </p:spPr>
        <p:txBody>
          <a:bodyPr>
            <a:noAutofit/>
          </a:bodyPr>
          <a:lstStyle/>
          <a:p>
            <a:pPr marL="0" indent="0" algn="just">
              <a:buNone/>
            </a:pPr>
            <a:endParaRPr lang="en-US" sz="2400" dirty="0">
              <a:latin typeface="Rockwell" panose="02060603020205020403" pitchFamily="18" charset="0"/>
            </a:endParaRPr>
          </a:p>
          <a:p>
            <a:pPr algn="just">
              <a:buFont typeface="Wingdings" panose="05000000000000000000" pitchFamily="2" charset="2"/>
              <a:buChar char="Ø"/>
            </a:pPr>
            <a:r>
              <a:rPr lang="en-US" sz="2400" b="0" i="0" dirty="0">
                <a:solidFill>
                  <a:schemeClr val="tx1">
                    <a:lumMod val="95000"/>
                  </a:schemeClr>
                </a:solidFill>
                <a:effectLst/>
                <a:latin typeface="Rockwell" panose="02060603020205020403" pitchFamily="18" charset="0"/>
              </a:rPr>
              <a:t>Facial recognition software is capable of identifying an individual according to their facial morphology.</a:t>
            </a:r>
          </a:p>
          <a:p>
            <a:pPr algn="just">
              <a:buFont typeface="Wingdings" panose="05000000000000000000" pitchFamily="2" charset="2"/>
              <a:buChar char="Ø"/>
            </a:pPr>
            <a:r>
              <a:rPr lang="en-US" sz="2400" b="0" i="0" dirty="0">
                <a:solidFill>
                  <a:schemeClr val="tx1">
                    <a:lumMod val="95000"/>
                  </a:schemeClr>
                </a:solidFill>
                <a:effectLst/>
                <a:latin typeface="Rockwell" panose="02060603020205020403" pitchFamily="18" charset="0"/>
              </a:rPr>
              <a:t> Its effectiveness depends on several key factors, including the quality of the captured image, the power of the identification algorithms as well as the reliability of the databases used (the larger the database, the greater the probability of identifying a person), etc</a:t>
            </a:r>
            <a:r>
              <a:rPr lang="en-US" sz="2400" b="0" i="0" dirty="0">
                <a:solidFill>
                  <a:srgbClr val="000000"/>
                </a:solidFill>
                <a:effectLst/>
                <a:latin typeface="Rockwell" panose="02060603020205020403" pitchFamily="18" charset="0"/>
              </a:rPr>
              <a:t>.</a:t>
            </a:r>
          </a:p>
          <a:p>
            <a:pPr algn="just">
              <a:buFont typeface="Wingdings" panose="05000000000000000000" pitchFamily="2" charset="2"/>
              <a:buChar char="Ø"/>
            </a:pPr>
            <a:r>
              <a:rPr lang="en-US" sz="2400" dirty="0">
                <a:latin typeface="Rockwell" panose="02060603020205020403" pitchFamily="18" charset="0"/>
              </a:rPr>
              <a:t>These scanners can be very secure, assuming they're smart enough to distinguish between a picture of a person and a real person.</a:t>
            </a:r>
          </a:p>
          <a:p>
            <a:pPr algn="just"/>
            <a:endParaRPr lang="en-US" sz="2400" dirty="0">
              <a:latin typeface="Rockwell" panose="02060603020205020403" pitchFamily="18" charset="0"/>
            </a:endParaRPr>
          </a:p>
          <a:p>
            <a:pPr algn="just"/>
            <a:endParaRPr lang="en-US" sz="2400" dirty="0">
              <a:latin typeface="Rockwell" panose="02060603020205020403" pitchFamily="18" charset="0"/>
            </a:endParaRPr>
          </a:p>
          <a:p>
            <a:pPr algn="just"/>
            <a:endParaRPr lang="en-IN" sz="2400" dirty="0">
              <a:latin typeface="Rockwell" panose="02060603020205020403" pitchFamily="18" charset="0"/>
            </a:endParaRPr>
          </a:p>
        </p:txBody>
      </p:sp>
      <p:pic>
        <p:nvPicPr>
          <p:cNvPr id="10" name="Content Placeholder 9">
            <a:extLst>
              <a:ext uri="{FF2B5EF4-FFF2-40B4-BE49-F238E27FC236}">
                <a16:creationId xmlns:a16="http://schemas.microsoft.com/office/drawing/2014/main" id="{36BB8B19-75AC-495C-B900-AFCEED5AA3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95928" y="1583923"/>
            <a:ext cx="3508167" cy="3124200"/>
          </a:xfrm>
        </p:spPr>
      </p:pic>
      <p:sp>
        <p:nvSpPr>
          <p:cNvPr id="4" name="Footer Placeholder 3">
            <a:extLst>
              <a:ext uri="{FF2B5EF4-FFF2-40B4-BE49-F238E27FC236}">
                <a16:creationId xmlns:a16="http://schemas.microsoft.com/office/drawing/2014/main" id="{0F27F51A-2887-4D85-AD17-2C052473CD26}"/>
              </a:ext>
            </a:extLst>
          </p:cNvPr>
          <p:cNvSpPr>
            <a:spLocks noGrp="1"/>
          </p:cNvSpPr>
          <p:nvPr>
            <p:ph type="ftr" sz="quarter" idx="11"/>
          </p:nvPr>
        </p:nvSpPr>
        <p:spPr>
          <a:xfrm>
            <a:off x="2430236" y="6343900"/>
            <a:ext cx="7084177" cy="365125"/>
          </a:xfrm>
        </p:spPr>
        <p:txBody>
          <a:bodyPr/>
          <a:lstStyle/>
          <a:p>
            <a:r>
              <a:rPr lang="en-IN" dirty="0"/>
              <a:t>BIOMETRICS</a:t>
            </a:r>
          </a:p>
        </p:txBody>
      </p:sp>
      <p:sp>
        <p:nvSpPr>
          <p:cNvPr id="5" name="Slide Number Placeholder 4">
            <a:extLst>
              <a:ext uri="{FF2B5EF4-FFF2-40B4-BE49-F238E27FC236}">
                <a16:creationId xmlns:a16="http://schemas.microsoft.com/office/drawing/2014/main" id="{BF7AA7C6-8E9B-4671-8E38-D69B9B0D94B4}"/>
              </a:ext>
            </a:extLst>
          </p:cNvPr>
          <p:cNvSpPr>
            <a:spLocks noGrp="1"/>
          </p:cNvSpPr>
          <p:nvPr>
            <p:ph type="sldNum" sz="quarter" idx="12"/>
          </p:nvPr>
        </p:nvSpPr>
        <p:spPr>
          <a:xfrm>
            <a:off x="10934101" y="6298135"/>
            <a:ext cx="551167" cy="365125"/>
          </a:xfrm>
        </p:spPr>
        <p:txBody>
          <a:bodyPr/>
          <a:lstStyle/>
          <a:p>
            <a:fld id="{3D53DB04-3BD9-4955-BDF8-31F8A87755D8}" type="slidenum">
              <a:rPr lang="en-IN" smtClean="0"/>
              <a:t>9</a:t>
            </a:fld>
            <a:endParaRPr lang="en-IN" dirty="0"/>
          </a:p>
        </p:txBody>
      </p:sp>
      <p:sp>
        <p:nvSpPr>
          <p:cNvPr id="7" name="Title 1">
            <a:extLst>
              <a:ext uri="{FF2B5EF4-FFF2-40B4-BE49-F238E27FC236}">
                <a16:creationId xmlns:a16="http://schemas.microsoft.com/office/drawing/2014/main" id="{8DEDD9CF-F997-49B8-B9A1-9F03986440DA}"/>
              </a:ext>
            </a:extLst>
          </p:cNvPr>
          <p:cNvSpPr txBox="1">
            <a:spLocks/>
          </p:cNvSpPr>
          <p:nvPr/>
        </p:nvSpPr>
        <p:spPr>
          <a:xfrm>
            <a:off x="1003176" y="148975"/>
            <a:ext cx="8860723" cy="286031"/>
          </a:xfrm>
          <a:prstGeom prst="rect">
            <a:avLst/>
          </a:prstGeom>
          <a:effectLst/>
        </p:spPr>
        <p:txBody>
          <a:bodyPr vert="horz" lIns="91440" tIns="45720" rIns="91440" bIns="45720" rtlCol="0" anchor="ctr">
            <a:normAutofit fontScale="32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latin typeface="Algerian" panose="04020705040A02060702" pitchFamily="82" charset="0"/>
            </a:endParaRPr>
          </a:p>
        </p:txBody>
      </p:sp>
    </p:spTree>
    <p:extLst>
      <p:ext uri="{BB962C8B-B14F-4D97-AF65-F5344CB8AC3E}">
        <p14:creationId xmlns:p14="http://schemas.microsoft.com/office/powerpoint/2010/main" val="13000011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859</TotalTime>
  <Words>681</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Bahnschrift Light</vt:lpstr>
      <vt:lpstr>Calibri</vt:lpstr>
      <vt:lpstr>Corbel</vt:lpstr>
      <vt:lpstr>Open Sans</vt:lpstr>
      <vt:lpstr>Rockwell</vt:lpstr>
      <vt:lpstr>Wingdings</vt:lpstr>
      <vt:lpstr>Parallax</vt:lpstr>
      <vt:lpstr>PowerPoint Presentation</vt:lpstr>
      <vt:lpstr>BIOMETRICs</vt:lpstr>
      <vt:lpstr>CONTENTS</vt:lpstr>
      <vt:lpstr>WHAT IS BIOMETRICS</vt:lpstr>
      <vt:lpstr>PowerPoint Presentation</vt:lpstr>
      <vt:lpstr>TYPES OF BIOMETRIC DEVICES :</vt:lpstr>
      <vt:lpstr>FINGER SCANNER</vt:lpstr>
      <vt:lpstr>PowerPoint Presentation</vt:lpstr>
      <vt:lpstr>FACE SCANNER</vt:lpstr>
      <vt:lpstr>HAND SCANNER</vt:lpstr>
      <vt:lpstr>RETINA SCANNER AND IRIS SCANNER</vt:lpstr>
      <vt:lpstr>Advantage of Biometrics  1.   Better Security 2.  Accuracy 3.  Save Time 4.  Trustable 5.  No forgotten password   </vt:lpstr>
      <vt:lpstr>DISADVANTAGE</vt:lpstr>
      <vt:lpstr>CONCULSION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Annmary George</dc:creator>
  <cp:lastModifiedBy>Annmary George</cp:lastModifiedBy>
  <cp:revision>124</cp:revision>
  <dcterms:created xsi:type="dcterms:W3CDTF">2020-12-26T13:03:17Z</dcterms:created>
  <dcterms:modified xsi:type="dcterms:W3CDTF">2021-05-28T16:24:43Z</dcterms:modified>
</cp:coreProperties>
</file>