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3F93-14C8-48B7-9434-358C25EEFA3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AF3C-EED4-4860-A636-85D48D19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7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MTA</a:t>
            </a:r>
            <a:r>
              <a:rPr lang="zh-TW" alt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Ridership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Alan (Al) Lin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this project/should we care about?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Besides driving, is there any way to commute to NYC? Sorry folks, driving is not the best option for commuting it.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all rely on public transportation system, like PATH, MTA Subway, Long Island Railroad, Metro North, NJ Transit and Amtrak.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 which stations have the largest ridership through the metro system</a:t>
            </a:r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journey starts here.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Part (Shiny)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099"/>
            <a:ext cx="10515600" cy="40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Ridership in 2016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95329"/>
              </p:ext>
            </p:extLst>
          </p:nvPr>
        </p:nvGraphicFramePr>
        <p:xfrm>
          <a:off x="996696" y="1601663"/>
          <a:ext cx="9838943" cy="5143776"/>
        </p:xfrm>
        <a:graphic>
          <a:graphicData uri="http://schemas.openxmlformats.org/drawingml/2006/table">
            <a:tbl>
              <a:tblPr/>
              <a:tblGrid>
                <a:gridCol w="4000449"/>
                <a:gridCol w="5838494"/>
              </a:tblGrid>
              <a:tr h="688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 Sq-42 St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7th Ave Line (1,2,3,9) &amp; IRT 42nd Street Shuttle (S) &amp; IND 8th Ave Line (A,C,E) &amp; BMT Broadway Line (N,Q,R,W) &amp; IRT Queensboro Line (7)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 Central-42 St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42nd Street Shuttle (S) &amp; IRT Lexington Ave Line (4,5,6) &amp; IRT Queensboro Line (7)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 St-Herald Square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6th Ave Line (B,D,F,V) &amp; BMT Broadway Line (N,Q,R,W)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St-Union Sq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Lexington Ave Line (4,5,6)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 St-Penn Station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7th Ave Line (1,2,3,9)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 St-Penn Station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8th Ave Line (A,C,E)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 St-Columbus Circle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Broadway Line (1,2,9) &amp; IND 8th Ave Line or IND Central Park West Line (A,B,C,D)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Fulton St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8th Ave Line (A,C) &amp; BMT Nassau Street Line (J,M,Z) &amp; IRT 7th Ave Line (2,3) &amp; IRT Lexington Ave Line (4,5)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Lexington Av/59 St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Lexington Ave Line (4,5,6) &amp; BMT Broadway Line (N,R,W)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 St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Lexington Ave Line (4,5,6)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Lexington Av-53 St/51 St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Lexington Ave Line (4,5,6) &amp; IND Queens Blvd Line (E,V)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Flushing-Main St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Flushing Line (7)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47-50 Sts-Rockefeller Center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6th Ave Line (B,D,F,V)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74-Bway/Jackson Hts-Roosevelt Av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Flushing Line (7) &amp; IND Queens Blvd Line (E,F,G,R,V)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Chambers St /Park Place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8th Ave Line (A,C,E) &amp; IRT 7th Ave Line (2,3)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 St-Bryant Pk/5 Av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6th Ave Line (B,D,F,V) &amp; IRT Queensboro Line (7)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St/6 Av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7th Ave Line (1,2,3) &amp; IND 6th Ave Line (F,V) &amp; BMT 14th Street Line (L)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Canal St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Lexington Ave Line (4,5,6) &amp; BMT Nassau Street Line (J,M,Z) &amp; BMT Broadway Line (N,Q,R,W)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St/8 Av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8th Ave Line (A,C,E) &amp; BMT 14th Street Line (L)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4 St-Washington Sq 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8th Ave Line (A,C,E) &amp; IND 6th Ave Line (B,D,F,V)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8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20 Ridership in 2016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473510"/>
              </p:ext>
            </p:extLst>
          </p:nvPr>
        </p:nvGraphicFramePr>
        <p:xfrm>
          <a:off x="1636776" y="2159794"/>
          <a:ext cx="8275320" cy="3784600"/>
        </p:xfrm>
        <a:graphic>
          <a:graphicData uri="http://schemas.openxmlformats.org/drawingml/2006/table">
            <a:tbl>
              <a:tblPr/>
              <a:tblGrid>
                <a:gridCol w="3364690"/>
                <a:gridCol w="491063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Fulton Street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Fort Hamilton Pkwy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Neptune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Culver Line (F)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Kings Hwy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 Hills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Jamaica Line(J)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Avenue U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Atlantic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Canarsie Line (L)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 Pkwy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Culver Line (F)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Aqueduct-North Conduit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Beach 90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(A,H,S)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143 St-St Mary's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Pelham Line (6)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Beach 36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Rockaway Park-Beach 116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(A,H,S)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Beach 44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Beach 98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(A,H,S)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Beach 105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 Channel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(A,H,S)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Cortlandt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7th Ave Line (1,9)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13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Change 2016 (Increasing Rapidly)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45338"/>
              </p:ext>
            </p:extLst>
          </p:nvPr>
        </p:nvGraphicFramePr>
        <p:xfrm>
          <a:off x="1344168" y="1997234"/>
          <a:ext cx="7063232" cy="3840480"/>
        </p:xfrm>
        <a:graphic>
          <a:graphicData uri="http://schemas.openxmlformats.org/drawingml/2006/table">
            <a:tbl>
              <a:tblPr/>
              <a:tblGrid>
                <a:gridCol w="2871864"/>
                <a:gridCol w="4191368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 Siclen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New Lots Ave Line or Livonia Ave Line (3,4)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 St-Hudson Yards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Queensboro Line (7)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Rockaway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New Lots Ave Line or Livonia Ave Line (3,4)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Zerega Av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Pelham Line (6)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Buhre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Pelham Line (6)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Cortlandt St R subway W subway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Broadway Line (N,R,W)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 Pkwy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Rockaway Blvd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Rockaway Ave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West End Line (D,M)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West End Line (D)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Avenue X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Culver Line (F)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Fulton Street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Kings Hwy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Culver Line (F)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Fulton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8th Ave Line (A,C) &amp; BMT Nassau Street Line (J,M,Z) &amp; IRT 7th Ave Line (2,3) &amp; IRT Lexington Ave Line (4,5)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York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6th Ave Line (F)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Nassau Street Line (J,M,Z)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Bushwick Av-Aberdeen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Canarsie Line (L)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West End Line (D,M)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 50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West End Line (D,M)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6936"/>
              </p:ext>
            </p:extLst>
          </p:nvPr>
        </p:nvGraphicFramePr>
        <p:xfrm>
          <a:off x="7741666" y="1997234"/>
          <a:ext cx="2451100" cy="3784600"/>
        </p:xfrm>
        <a:graphic>
          <a:graphicData uri="http://schemas.openxmlformats.org/drawingml/2006/table">
            <a:tbl>
              <a:tblPr/>
              <a:tblGrid>
                <a:gridCol w="2451100"/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311.20%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288.90%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191.50%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59.10%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37.80%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36.40%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32.10%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23.30%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12.40%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11.80%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2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Change 2016 (Decreasing Rapidly)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781675"/>
              </p:ext>
            </p:extLst>
          </p:nvPr>
        </p:nvGraphicFramePr>
        <p:xfrm>
          <a:off x="1399032" y="2159794"/>
          <a:ext cx="7004304" cy="3784600"/>
        </p:xfrm>
        <a:graphic>
          <a:graphicData uri="http://schemas.openxmlformats.org/drawingml/2006/table">
            <a:tbl>
              <a:tblPr/>
              <a:tblGrid>
                <a:gridCol w="2847904"/>
                <a:gridCol w="41564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Hewes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Jamaica Line(J,M,Z)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Rector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7th Ave Line (1,9)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Avenue N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Culver Line (F)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Lexington Ave Line (4,5)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 Pkwy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Culver Line (F)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Avenue I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Culver Line (F)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Wilson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Canarsie Line (L)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Sutter Av-Rutland Rd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New Lots Ave Line or Livonia Ave Line (3,4)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Middletown Rd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Pelham Line (6)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St A subway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Fulton Street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Junius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New Lots Ave Line (3,4)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 Fulton Street Line (A)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Saratoga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New Lots Ave Line or Livonia Ave Line (3,4)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 St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Avenue U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Pennsylvania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 New Lots Ave Line or Livonia Ave Line (3,4)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Av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Kings Hwy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Fort Hamilton Pkwy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BMT Sea Beach Line (N,W)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67326"/>
              </p:ext>
            </p:extLst>
          </p:nvPr>
        </p:nvGraphicFramePr>
        <p:xfrm>
          <a:off x="8162290" y="2159794"/>
          <a:ext cx="2451100" cy="3784600"/>
        </p:xfrm>
        <a:graphic>
          <a:graphicData uri="http://schemas.openxmlformats.org/drawingml/2006/table">
            <a:tbl>
              <a:tblPr/>
              <a:tblGrid>
                <a:gridCol w="2451100"/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-6.90%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-7.80%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-8.30%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-8.40%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-11.70%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-13.00%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-13.40%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-15.90%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-24.80%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-25.00%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-26.50%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-26.80%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-50.50%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-51.20%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-59.50%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-63.60%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-64.30%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-68.00%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-72.20%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-74.40%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1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1172</Words>
  <Application>Microsoft Office PowerPoint</Application>
  <PresentationFormat>Widescreen</PresentationFormat>
  <Paragraphs>212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Theme</vt:lpstr>
      <vt:lpstr>MTA Annual Ridership</vt:lpstr>
      <vt:lpstr>Why this project/should we care about?</vt:lpstr>
      <vt:lpstr>Graphic Part (Shiny)</vt:lpstr>
      <vt:lpstr>Top 20 Ridership in 2016</vt:lpstr>
      <vt:lpstr>Button 20 Ridership in 2016</vt:lpstr>
      <vt:lpstr>Percentage Change 2016 (Increasing Rapidly)</vt:lpstr>
      <vt:lpstr>Percentage Change 2016 (Decreasing Rapidly)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Annual Ridership</dc:title>
  <dc:creator>Alan Lin</dc:creator>
  <cp:lastModifiedBy>Alan Lin</cp:lastModifiedBy>
  <cp:revision>3</cp:revision>
  <dcterms:created xsi:type="dcterms:W3CDTF">2018-05-03T15:57:59Z</dcterms:created>
  <dcterms:modified xsi:type="dcterms:W3CDTF">2018-05-03T16:21:29Z</dcterms:modified>
</cp:coreProperties>
</file>