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5"/>
  </p:sldMasterIdLst>
  <p:sldIdLst>
    <p:sldId id="256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9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66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C6AE-338E-4738-BC5B-6A7C964A338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938B88-B672-4A41-9D74-C22FBA2D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fEGJqp9pcc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 Web Scraping Project: Top 10 TV/Movies and Bottom 10 Movies Show</a:t>
            </a:r>
            <a:endParaRPr lang="en-US" b="1" dirty="0">
              <a:solidFill>
                <a:srgbClr val="00CC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r>
              <a:rPr lang="zh-TW" alt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“Al” Lin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1524000" y="5257800"/>
            <a:ext cx="9142195" cy="395095"/>
            <a:chOff x="0" y="6472934"/>
            <a:chExt cx="9142195" cy="395095"/>
          </a:xfrm>
        </p:grpSpPr>
        <p:sp>
          <p:nvSpPr>
            <p:cNvPr id="5" name="Rectangle 4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6" name="Flowchart: Stored Data 25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lowchart: Stored Data 26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lowchart: Stored Data 28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MousePointer"/>
          <p:cNvSpPr/>
          <p:nvPr>
            <p:custDataLst>
              <p:custData r:id="rId2"/>
            </p:custDataLst>
          </p:nvPr>
        </p:nvSpPr>
        <p:spPr>
          <a:xfrm rot="20359169">
            <a:off x="6501167" y="42791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Lowest Rating (Bottom) 10 Movies or TV Shows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432" y="2160588"/>
            <a:ext cx="66471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zh-TW" alt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10 TV Shows)</a:t>
            </a:r>
            <a:br>
              <a:rPr lang="en-US" altLang="zh-TW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64" y="2160588"/>
            <a:ext cx="75711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Votes (Top 10 Movies List)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11" y="2160588"/>
            <a:ext cx="82096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Votes (Bottom 10 Movies/TV Shows)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54" y="2160588"/>
            <a:ext cx="80251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 is a very interested project, everyone enjoys the TV shows and Movies. </a:t>
            </a:r>
          </a:p>
          <a:p>
            <a:r>
              <a:rPr lang="en-US" dirty="0" smtClean="0"/>
              <a:t>It is a great resource to see which movies (TV shows) are worthy to watch and some are completely wasting time to watch.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50" y="3145055"/>
            <a:ext cx="6096000" cy="34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Purpose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movie(s) have (has) the highest rating?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movie(s) have (has) the lowest rating?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votes for these top or bottom movies or TV shows?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05" y="-209505"/>
            <a:ext cx="11713944" cy="6589093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282876" y="6379588"/>
            <a:ext cx="3914470" cy="433965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Resource: www.imdb.com</a:t>
            </a:r>
          </a:p>
        </p:txBody>
      </p:sp>
    </p:spTree>
    <p:extLst>
      <p:ext uri="{BB962C8B-B14F-4D97-AF65-F5344CB8AC3E}">
        <p14:creationId xmlns:p14="http://schemas.microsoft.com/office/powerpoint/2010/main" val="2931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IMDB?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 is a movie database that including cast, production crew, personnel and fictional character biographies, plot summaries, trivia, and fan reviews and ratings.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3" y="214055"/>
            <a:ext cx="3333750" cy="2419350"/>
          </a:xfrm>
          <a:prstGeom prst="rect">
            <a:avLst/>
          </a:prstGeom>
        </p:spPr>
      </p:pic>
      <p:pic>
        <p:nvPicPr>
          <p:cNvPr id="9" name="nfEGJqp9p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10876" y="37719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technology tools that I have been used for this project?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958" y="1848732"/>
            <a:ext cx="10515600" cy="840030"/>
          </a:xfrm>
          <a:prstGeom prst="rect">
            <a:avLst/>
          </a:prstGeom>
        </p:spPr>
      </p:pic>
      <p:pic>
        <p:nvPicPr>
          <p:cNvPr id="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6" y="2574462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test it your website works or not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07" y="3509963"/>
            <a:ext cx="10250851" cy="6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r.status_code</a:t>
            </a:r>
            <a:r>
              <a:rPr lang="en-US" dirty="0" smtClean="0"/>
              <a:t> will return</a:t>
            </a:r>
          </a:p>
          <a:p>
            <a:r>
              <a:rPr lang="en-US" dirty="0" smtClean="0"/>
              <a:t> 403.</a:t>
            </a:r>
          </a:p>
          <a:p>
            <a:r>
              <a:rPr lang="en-US" dirty="0" smtClean="0"/>
              <a:t>Then, you will get </a:t>
            </a:r>
          </a:p>
          <a:p>
            <a:r>
              <a:rPr lang="en-US" dirty="0" smtClean="0"/>
              <a:t>frustrated like this!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825625"/>
            <a:ext cx="7505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Movies with TV shows Ratings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47" y="2160588"/>
            <a:ext cx="74005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Movies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18" y="2160588"/>
            <a:ext cx="76130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248834BA-616D-4CBE-9351-5E011BF4079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0819727-59FF-41D1-8BEB-7E144AA7B1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E705051-9F55-405E-ABE8-C71F7F4EB1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9630D4-2C61-4001-B6DB-C0E2B8BF2C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217</Words>
  <Application>Microsoft Office PowerPoint</Application>
  <PresentationFormat>Widescreen</PresentationFormat>
  <Paragraphs>28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Segoe UI</vt:lpstr>
      <vt:lpstr>Trebuchet MS</vt:lpstr>
      <vt:lpstr>Wingdings 3</vt:lpstr>
      <vt:lpstr>Facet</vt:lpstr>
      <vt:lpstr>IMDB Web Scraping Project: Top 10 TV/Movies and Bottom 10 Movies Show</vt:lpstr>
      <vt:lpstr>Main Purpose</vt:lpstr>
      <vt:lpstr>v</vt:lpstr>
      <vt:lpstr>Why IMDB?</vt:lpstr>
      <vt:lpstr>The technology tools that I have been used for this project?</vt:lpstr>
      <vt:lpstr>To test it your website works or not</vt:lpstr>
      <vt:lpstr>If not?</vt:lpstr>
      <vt:lpstr>Top 10 Movies with TV shows Ratings</vt:lpstr>
      <vt:lpstr>Top 10 Movies Ratings</vt:lpstr>
      <vt:lpstr>Lowest Rating (Bottom) 10 Movies or TV Shows </vt:lpstr>
      <vt:lpstr>Votes (Top 10 TV Shows) </vt:lpstr>
      <vt:lpstr>Votes (Top 10 Movies List)  </vt:lpstr>
      <vt:lpstr>Votes (Bottom 10 Movies/TV Shows)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Web Scraping Project: Top 10 TV/Movies and Bottom 10 Movies Show</dc:title>
  <dc:creator>Alan Lin</dc:creator>
  <cp:lastModifiedBy>Alan Lin</cp:lastModifiedBy>
  <cp:revision>15</cp:revision>
  <dcterms:created xsi:type="dcterms:W3CDTF">2018-05-17T14:12:36Z</dcterms:created>
  <dcterms:modified xsi:type="dcterms:W3CDTF">2018-05-17T19:39:51Z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